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  <p:sldMasterId id="2147483680" r:id="rId4"/>
    <p:sldMasterId id="2147483690" r:id="rId5"/>
  </p:sldMasterIdLst>
  <p:sldIdLst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AF19-694D-254B-BB36-8B95CEDAE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79A25-75F1-2745-88F6-765A4E464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D021-5432-394F-A830-6FA0DEF7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8AEB-4204-B741-9621-B795A561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91D84-255D-474B-BC61-EA306AF2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7EE3-A162-7140-AC8E-CBE01A0F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415B-450D-674C-A0C0-075B19B2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7EC2C-1A6C-6D4A-96EA-448F4999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1721B-DB01-9945-9C4F-B3E9643E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2A70A-2102-A84A-87EA-E83069C4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6683-87C4-3847-A26E-0025A940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9CC37-6DD0-2A4A-ABB1-448259C3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2079F-2924-334A-9775-6DF0E42A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B91BD-12FB-A441-9FF9-57586148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E6640-405E-264E-B4C6-0080086B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A768-CDEF-A740-AED4-A7D0F175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94ED-41DD-C946-8568-CA5D1FD6C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4625"/>
            <a:ext cx="5181600" cy="3682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9079E-E20B-E349-B0E8-FE66B654E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4625"/>
            <a:ext cx="5181600" cy="368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6B6FA-A5F9-CA43-AEE4-C56CC2C6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FBF75-20C1-4A4F-AE62-1D8B123F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6D73B-3797-8744-8AF7-E0C115DB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C0C7-7F7B-B641-B7A0-74BC540A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528"/>
            <a:ext cx="10515600" cy="10337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6440-1995-6E48-9AFD-AA89FFBE6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69730"/>
            <a:ext cx="5157787" cy="50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E5544-CC72-FF42-B63C-58034D41B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272790"/>
            <a:ext cx="5157787" cy="26930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8A4EF-EAC9-1940-83B2-7D36E35B4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569730"/>
            <a:ext cx="5183188" cy="50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15E0D-8AF8-C840-BD81-F4ABACE6B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3272790"/>
            <a:ext cx="5183188" cy="26930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76352-33D5-7342-AE4D-17BA895A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85C84-5217-EC49-9E7A-6688ECAF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10DD6-C93B-FF47-A9BA-AB36F1AF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9B23-F5C2-BB4A-A22C-95F2F821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07124-994E-AF4F-A508-DFA5CB0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13F9C-B07B-8746-A020-01852806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237DC-E278-594A-B9F4-0A838C19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CA025-10BE-0D45-AA64-2A5663FC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E185-F9B7-0A47-ADA0-895DEDD8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17EE-0F7A-F64D-8BD0-038BAA44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C4A5-074C-EE4E-A14F-8C898CA5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8586"/>
            <a:ext cx="3932237" cy="9388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412C-C5D8-C840-A22E-475F8A02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9305"/>
            <a:ext cx="6172200" cy="4431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122E2-B031-754C-9E22-FF88AEB7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E0E8C-280B-5442-80AF-F3313787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991FE-A5E5-9F48-9A07-8B444FEB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05CDC-4607-EF43-84AD-EE4B5533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AE5C-FE63-AB45-88C5-885EAC2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1751"/>
            <a:ext cx="3932237" cy="10475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D2825-3D1C-424D-A8E7-035B168E7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6959"/>
            <a:ext cx="6169024" cy="43340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3C1AC-2C6F-4545-A4CE-E69C2CCDB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2482"/>
            <a:ext cx="3932237" cy="34285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88565-CCB1-444F-AD57-65068F38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265F3-2DB8-2A4B-AE9A-3632712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6E6F4-97A2-2C44-8420-27DCA546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6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D322-0CB8-C54F-84E3-6F2D2167B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A9124-4ACF-0B44-8FF2-1C5EBDF69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AAEB-FA90-C744-B93D-12DF3598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2999F-F77E-7C41-9A45-353F5F51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A29E-44E9-AE40-AA0F-10A47A3D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2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EF9D-C1AF-614A-A7CB-C48B615B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619"/>
            <a:ext cx="10515600" cy="87255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BE5E-6629-2543-8235-8C511C48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1561"/>
            <a:ext cx="10515600" cy="3895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7263-634D-4B46-8BED-F9BB4B83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F99DC-FFC7-B747-92EE-D92D0DA2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812A4-BB05-4A4A-84A7-EFAE677B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C65C-F4F1-6045-83FE-F4D9902C1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6EED-6592-0D4A-92AF-A12E331E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2D69-E1FA-4844-9E53-1A86C34AB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CE874-1A20-9E4E-9319-87039443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34970-300A-C74C-8C97-27FB2E0D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7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051D-E5CE-774A-8ED4-362533DD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F4A30-111E-FA43-8315-24EF4D787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4FB8-D8CE-4C41-8B79-2FCAE91A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43936-C6A4-994A-9721-6114ADFE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48F8-E117-3B41-AE6C-412DCF44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5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842A-1E8E-A347-A412-80A4E35D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469"/>
            <a:ext cx="10515600" cy="5809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698E-E079-CC4A-A90B-5EBC46983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0539"/>
            <a:ext cx="5181600" cy="3966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12623-BEFA-AE43-BC14-8F522B8C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0539"/>
            <a:ext cx="5181600" cy="3966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3A575-25F6-DE44-AF95-BBB07930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F0CEE-1356-CC4F-BD0F-5C183389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8E9EE-C8BD-EA49-B19A-C470F005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32FD-0E54-4240-B7BE-3C4A9E78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2" y="1251358"/>
            <a:ext cx="10515600" cy="6253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E3D7-1B88-364A-BFDC-0731D25A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6353"/>
            <a:ext cx="5157787" cy="4987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AF21C-540C-504C-B9A4-295FB9A6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45545"/>
            <a:ext cx="5157787" cy="354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64C1D-CBF9-7D49-9F86-1C4898C23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6353"/>
            <a:ext cx="5183188" cy="4987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901C7-FEB2-5C4D-8ED6-0BB5EFAE8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5545"/>
            <a:ext cx="5183188" cy="354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ECDE2-69B9-5E47-8471-85B654D3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23753-1105-B345-8182-531CC85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9A0B4-4581-B94C-8CDC-4EEB2F3F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5506-D58E-5B46-BA4A-54C8B494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563"/>
            <a:ext cx="10515600" cy="6608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1DF1B-6F7D-8B4E-89C7-A8CBD24B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BCA5C-A902-2B4C-BB15-1781CC9B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3D657-A0E9-1644-966A-7C16ED8D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42CD8-50AD-2248-B40D-496B69BE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727D7-103D-074D-8FA8-95B6B363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F63DD-00B5-F64F-96E2-2E5D2021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18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E9C9-CDDD-8A44-B5FE-D37417D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3076"/>
            <a:ext cx="3932237" cy="97432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F894-3167-7D4D-83F5-6C8E025B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3895"/>
            <a:ext cx="6172200" cy="454715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B09A0-FFE0-4545-8D79-822267A0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A5FEE-6155-E84C-A64C-D5EFB760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B5311-F55A-B44C-B06B-7ED3D383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4983D-8587-EF4B-A8D9-8B68E1BE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4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DD94-7CB5-8648-94B5-FDEEA624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320"/>
            <a:ext cx="3932237" cy="9920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614E6-C283-F54C-B042-12E9AB3F6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38183"/>
            <a:ext cx="6172200" cy="4422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4822-F557-A440-A214-14A1C459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EA307-946E-2E4B-A955-9B47B623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07F1E-1F41-E14A-8006-FB0176DF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C0EE2-1F27-254D-A54A-E5EA7661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3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F10-1E1D-D245-8140-6D7C4A09B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CF3D4-59E9-C94F-990F-9316D430A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423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35D2-AE9E-5345-A739-524E0A76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71934-1A21-9046-A9D0-9623190DF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33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BBF2-94E1-AF45-AA56-8A389B5B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DDA38-2401-7B42-A51B-C3917335F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6927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2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48DE-5A50-AA43-AB8D-B2F24B30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CFC86-CE1C-DC4E-AA23-0AA43F200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1666D-C2F3-504A-8EB5-410706E0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8D86A-52A7-4043-AA72-1CE1C30F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95513-259F-1244-927C-660C375D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7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B9F7-3A2E-AC48-BAB4-BC6F3512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3F3B-4577-604A-80E5-DCBEA8554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6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67626-2BB6-EA48-94D3-B2D1641F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654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15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762-939B-914B-8F8D-DBE491F3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8706-7421-8E4A-97F4-AC5599E95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29844-0001-B94B-B6D4-5EB65A3D8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9BDB6-2C66-2A44-9D29-F886F9B7B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9E73D-B2F2-4F4D-B53C-33B82BD65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015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5C87-765C-4D4D-B941-F57FB984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029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FB6D3-F10E-464F-8DE2-DF4A3C81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B32759-76A5-B943-8F8E-FE4AADA6D2A6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040F5-A0C1-3E45-B248-DA0556C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5E90-CC7F-9F46-BBB8-F844F9E7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742BAB-1F8D-5E4D-9983-465C321F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A71D-C222-D145-BDF0-84B285A1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BEF81-FFE8-394F-B0BC-7C3BAE50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167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A9A27-E94F-D14B-BD8C-E28DF8B9C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46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37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BB85-B18F-8643-96E9-D299E020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4237F-B67C-4F41-B89E-46D4490B8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19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C6B1-5790-3745-BFE3-75A506B9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491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235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50DE-87FE-2B4B-93DA-3659A1F6D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CA7E1-BB38-7043-9D36-2AEF44F84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785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48DB-17EC-B746-8E5D-2E62239E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C2126-91DC-A743-93C0-79FB5213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62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0AF8-DAB1-184D-8770-D1A8CD7A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2E0AB-DF29-204E-B9F9-D9A900F5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41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12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EAED-7771-6848-A266-FBF1262F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F50A-FD8F-A24D-93EF-875F943FF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40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26126-CB09-A349-AAC2-8390CDC95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40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5F9F-1AA7-9F4C-BF0F-904238EC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1544C-3681-BA46-AFE7-4FF16186A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8395"/>
            <a:ext cx="5181600" cy="4028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8400E-C62F-6D44-84B0-F2718818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8395"/>
            <a:ext cx="5181600" cy="4028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53ABD-42B5-1E44-BB9F-EB768092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43F33-8A5E-854A-8234-B3C86593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0BC38-6D73-1641-BA86-15C48E3A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10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34F1-00DA-CD4B-8DAB-65792328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E4D7C-640F-924A-9960-7F3F3393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D86CD-31D3-1B47-B8CE-5360CF0B0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4A3E3-4484-8C41-B257-19E75F24C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6D0BF-55A0-8148-87D6-62FF86E0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4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807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43B0D-7293-464E-A14A-72775772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9197A-0FE7-734C-9CEB-43CF405F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9F5E6-9EF8-CE4A-BBF8-A640946099F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251A3-8F69-C74D-A4C7-B5754A58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397C0-A57D-104C-B4C5-5E8D5BC5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140E4-E700-8B44-B55A-BBB2B3E9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2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8AF7-7DC1-6D4C-ABCC-456F1F1B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3C3C-8455-FF43-9D29-63DB149B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32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57ED6-FE5D-114A-AE8C-3A102CC7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21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031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A5BE-E252-3B43-A235-67FA12B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D4DC1-1FD2-EA44-A873-50FF3441B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522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0771-829D-8344-A6AA-3E51FE437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22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76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401E-58D0-EA49-A1AE-1B96DA29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347"/>
            <a:ext cx="10515600" cy="701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C6D2F-FDC6-9A41-83BB-BB05A8A6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27047-8B47-214E-ABD0-B13670AC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AD1F7-2DAC-AD44-A2D9-37E5B57B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5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A480-45CB-934E-A7FB-51A7CB9F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B03D-B0CA-9A4C-BF21-57231747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AADBF-B832-5E4A-BC9A-0D17DD9D0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E5029-4C8B-3143-91AD-8D8F4D08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6C02-FADC-1A4F-93B3-636CA48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39D1E-6B38-2948-B328-E41A915C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BBA7-3A8D-F443-B84E-A81E0FC3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FFBD8-275D-9C4D-9776-C58A30AA0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3CB12-DD24-214E-BFDE-080E134F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6689E-818C-5F41-9609-1F11AE8C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ECABD-AB08-804E-8CCF-3D798538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D4CB2-10C4-8A47-B85A-ABBEDC71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03A7-21A5-7649-97E3-E79E4138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308F6-1221-E348-80EB-C6BD9EEB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110A-AEDC-E546-BC69-C90781AF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0E4C-62B7-A346-B167-AE54BCBE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6EC6F-E8F3-6D41-B91F-3D1A243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9BA8-0887-A54F-8C9F-D94FDE515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039"/>
            <a:ext cx="9144000" cy="21339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C9C30-9B6C-554B-A188-095179FB6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BB30-F12D-2546-9694-317FFA9A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4BA7-D6DC-4E46-8361-F617DE2F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86B6-A5DB-9748-8B48-DF55FF93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39001-32E8-3C43-9F35-DEE3D745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18"/>
            <a:ext cx="10515600" cy="70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AFD11-8DDD-3449-B459-8AE47286E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3907"/>
            <a:ext cx="10515600" cy="399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AC39-0BB1-7C4B-AD6D-8ADD3C610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6E59-BD39-F348-977D-30871535E1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35B0-09BA-6944-A686-8F9740D47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079E-D5A9-B242-A86C-1DBF231A2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AD2B-C04E-8349-9452-DF30FB377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EE726-9121-7D42-B4EE-2FD73168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649"/>
            <a:ext cx="10515600" cy="89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60AEE-7D43-E447-B11D-E371B0390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8017"/>
            <a:ext cx="10515600" cy="355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F1AD4-7A67-EF46-BBFA-51DB36AAE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E1BA-1D2D-CF42-A22D-B4AFE10D5E8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E328-BB67-7544-B7C0-2A40A068B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78309-17BD-B040-BF18-C23EA0C14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7343-4CA8-5341-9950-06E3902B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D407-722A-FD42-80CF-8C23B0576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3D1C-EC8B-414A-BFD9-01C9804B1B6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038B9-F4F6-5F45-AACC-ECE6D859F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6EC22-7BCE-3349-A202-F38ADF304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56FE-41F5-A845-BEE3-DC16CF2FD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CB2AFAB-A050-AF4A-938A-B017B578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18"/>
            <a:ext cx="10515600" cy="70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7CC37F-ECF1-B448-8739-778EB637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3907"/>
            <a:ext cx="10515600" cy="399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7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3D1AA-3622-E443-937E-54BF1290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C185-5533-0F4F-936F-2516087C1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8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5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5B085-393D-7445-AC21-04B74937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52339-CFF9-3045-BAD3-EC0B14A3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0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3D20-6B70-F44D-9B85-9FF1DF677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8346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460BA-5CD4-AE45-BE3E-A832806F8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021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1AF-729C-894F-A174-851A33BE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DA4B-09B0-3F4A-85B9-19B972957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CC03-492E-554A-9897-57EC64FA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9E7C-57EE-6442-89D9-3C18C239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0ABB-9486-FA4A-8AF5-47FF318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4132-7AFF-E84B-82CD-B5300A2C01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C2146-7738-744B-870A-92FF0B849A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9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6E00F-5E73-A140-B230-3D9FFF489761}" vid="{E409BE99-3D6A-8F40-9A23-1CC7C088AEC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6E00F-5E73-A140-B230-3D9FFF489761}" vid="{EDC37155-8C95-8744-88F0-4D6A31B6F50D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6E00F-5E73-A140-B230-3D9FFF489761}" vid="{096B406F-C893-A448-84A0-A4B70EED0A4B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6E00F-5E73-A140-B230-3D9FFF489761}" vid="{956B26A5-AA22-F74F-A52B-C57065D0538C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6E00F-5E73-A140-B230-3D9FFF489761}" vid="{75CB7545-C59A-5244-B2CE-BAD6EEFB22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powerpoint-dor-basic-slides</Template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 Cozart</dc:creator>
  <cp:lastModifiedBy>Lillian Cozart</cp:lastModifiedBy>
  <cp:revision>1</cp:revision>
  <dcterms:created xsi:type="dcterms:W3CDTF">2023-04-10T15:20:19Z</dcterms:created>
  <dcterms:modified xsi:type="dcterms:W3CDTF">2023-04-10T15:21:21Z</dcterms:modified>
</cp:coreProperties>
</file>