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409" y="4614983"/>
            <a:ext cx="8494565" cy="9189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409" y="5477151"/>
            <a:ext cx="8494565" cy="855579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ic of a state with text&#10;&#10;Description automatically generated">
            <a:extLst>
              <a:ext uri="{FF2B5EF4-FFF2-40B4-BE49-F238E27FC236}">
                <a16:creationId xmlns:a16="http://schemas.microsoft.com/office/drawing/2014/main" id="{229FD119-3275-A3DB-04BF-7580881D6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53C6BDA5-6250-360E-2337-F7F51D7B6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46267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92813" y="1409858"/>
            <a:ext cx="6199187" cy="34385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7589"/>
            <a:ext cx="12192000" cy="57562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17</cp:revision>
  <dcterms:created xsi:type="dcterms:W3CDTF">2019-04-17T14:47:58Z</dcterms:created>
  <dcterms:modified xsi:type="dcterms:W3CDTF">2023-11-14T16:28:47Z</dcterms:modified>
</cp:coreProperties>
</file>