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57" r:id="rId5"/>
    <p:sldId id="261" r:id="rId6"/>
    <p:sldId id="262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0"/>
    <p:restoredTop sz="93197"/>
  </p:normalViewPr>
  <p:slideViewPr>
    <p:cSldViewPr snapToGrid="0" snapToObjects="1">
      <p:cViewPr varScale="1">
        <p:scale>
          <a:sx n="119" d="100"/>
          <a:sy n="119" d="100"/>
        </p:scale>
        <p:origin x="1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375" y="5296395"/>
            <a:ext cx="9144000" cy="870137"/>
          </a:xfrm>
        </p:spPr>
        <p:txBody>
          <a:bodyPr anchor="b">
            <a:normAutofit/>
          </a:bodyPr>
          <a:lstStyle>
            <a:lvl1pPr algn="ctr">
              <a:defRPr sz="24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375" y="6171983"/>
            <a:ext cx="9144000" cy="686017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state of florida&#10;&#10;Description automatically generated">
            <a:extLst>
              <a:ext uri="{FF2B5EF4-FFF2-40B4-BE49-F238E27FC236}">
                <a16:creationId xmlns:a16="http://schemas.microsoft.com/office/drawing/2014/main" id="{3D79AF34-2775-2073-693B-20F5E35875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5" y="0"/>
            <a:ext cx="1218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7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ertificate&#10;&#10;Description automatically generated">
            <a:extLst>
              <a:ext uri="{FF2B5EF4-FFF2-40B4-BE49-F238E27FC236}">
                <a16:creationId xmlns:a16="http://schemas.microsoft.com/office/drawing/2014/main" id="{C3F9B0E3-1AE2-7ABD-25C4-2BDCFE2B33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5" y="0"/>
            <a:ext cx="12186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075" y="1825625"/>
            <a:ext cx="613373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98327" y="1825625"/>
            <a:ext cx="4793673" cy="43513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771896"/>
            <a:ext cx="12192000" cy="60861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535" y="516512"/>
            <a:ext cx="9605082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535" y="1244856"/>
            <a:ext cx="9605082" cy="46740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2pPr>
            <a:lvl3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3pPr>
            <a:lvl4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4pPr>
            <a:lvl5pPr>
              <a:defRPr baseline="0">
                <a:solidFill>
                  <a:schemeClr val="bg1">
                    <a:lumMod val="9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076" y="1097280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076" y="1825625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0" r:id="rId4"/>
    <p:sldLayoutId id="2147483654" r:id="rId5"/>
    <p:sldLayoutId id="2147483655" r:id="rId6"/>
    <p:sldLayoutId id="2147483652" r:id="rId7"/>
    <p:sldLayoutId id="21474836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00447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00447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74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08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1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0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1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3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38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</TotalTime>
  <Words>1</Words>
  <Application>Microsoft Macintosh PowerPoint</Application>
  <PresentationFormat>Widescreen</PresentationFormat>
  <Paragraphs>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Laurie Donahue</cp:lastModifiedBy>
  <cp:revision>13</cp:revision>
  <dcterms:created xsi:type="dcterms:W3CDTF">2019-04-17T14:47:58Z</dcterms:created>
  <dcterms:modified xsi:type="dcterms:W3CDTF">2023-11-14T16:11:14Z</dcterms:modified>
</cp:coreProperties>
</file>