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4" r:id="rId4"/>
    <p:sldId id="257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0"/>
    <p:restoredTop sz="93265"/>
  </p:normalViewPr>
  <p:slideViewPr>
    <p:cSldViewPr snapToGrid="0" snapToObjects="1">
      <p:cViewPr varScale="1">
        <p:scale>
          <a:sx n="114" d="100"/>
          <a:sy n="114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  <p:sldLayoutId id="2147483652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3350717"/>
            <a:ext cx="9144000" cy="870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4226305"/>
            <a:ext cx="9144000" cy="6860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3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59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4310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406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 Weiner</cp:lastModifiedBy>
  <cp:revision>14</cp:revision>
  <dcterms:created xsi:type="dcterms:W3CDTF">2019-04-17T14:47:58Z</dcterms:created>
  <dcterms:modified xsi:type="dcterms:W3CDTF">2023-11-06T16:00:21Z</dcterms:modified>
</cp:coreProperties>
</file>