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616C"/>
    <a:srgbClr val="2C899C"/>
    <a:srgbClr val="B4E1EA"/>
    <a:srgbClr val="FFFFCC"/>
    <a:srgbClr val="008080"/>
    <a:srgbClr val="E8C990"/>
    <a:srgbClr val="E3CBA1"/>
    <a:srgbClr val="C76F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DABB7-04DE-4A10-92FF-35C2605FF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514C8-D717-44F6-AFFE-EFA42CA58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5B759-5F9E-451C-88A9-1FD40158F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545A-6AA0-4112-8BAE-B42A34C1F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39BBB-139F-4136-9708-184329038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5119A-1174-4F4D-B482-A7575A3CC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7AA40-EE43-44A2-8610-17ECE18FF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EF7DF-CB2D-4F9D-B79F-064260A3F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B6B43-CA94-489F-9D33-804DDB847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73936-447B-4248-BABF-9EC9E9422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8CDEC-97DF-4AD3-A0B2-33E477A9B9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C9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1C5FB75-79D0-4A6D-A0C8-4EA426E4A0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val 4"/>
          <p:cNvSpPr>
            <a:spLocks noChangeArrowheads="1"/>
          </p:cNvSpPr>
          <p:nvPr/>
        </p:nvSpPr>
        <p:spPr bwMode="auto">
          <a:xfrm>
            <a:off x="1066800" y="1905000"/>
            <a:ext cx="7086600" cy="3657600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914400" y="533400"/>
            <a:ext cx="739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762000" y="533400"/>
            <a:ext cx="7620000" cy="855663"/>
          </a:xfrm>
          <a:prstGeom prst="rect">
            <a:avLst/>
          </a:prstGeom>
          <a:solidFill>
            <a:srgbClr val="FFFFCC"/>
          </a:solidFill>
          <a:ln w="7620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The Dance of the Caring Persons</a:t>
            </a:r>
          </a:p>
          <a:p>
            <a:pPr algn="ctr">
              <a:spcBef>
                <a:spcPct val="50000"/>
              </a:spcBef>
            </a:pPr>
            <a:r>
              <a:rPr lang="en-US" b="1"/>
              <a:t>A Model for Relating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3657600" y="1676400"/>
            <a:ext cx="1828800" cy="423863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Dean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371600" y="25146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685800" y="2057400"/>
            <a:ext cx="2514600" cy="738664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/>
              <a:t>Associate </a:t>
            </a:r>
            <a:r>
              <a:rPr lang="en-US" sz="1400" b="1" dirty="0" smtClean="0"/>
              <a:t>Dean</a:t>
            </a:r>
            <a:r>
              <a:rPr lang="en-US" sz="1400" b="1" smtClean="0"/>
              <a:t>, Research </a:t>
            </a:r>
            <a:r>
              <a:rPr lang="en-US" sz="1400" b="1" dirty="0"/>
              <a:t>and </a:t>
            </a:r>
            <a:r>
              <a:rPr lang="en-US" sz="1400" b="1" dirty="0" smtClean="0"/>
              <a:t>Scholarship, &amp; Director, PhD Program</a:t>
            </a:r>
            <a:endParaRPr lang="en-US" sz="1400" b="1" dirty="0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5867400" y="2057400"/>
            <a:ext cx="2438400" cy="630942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/>
              <a:t>Associate </a:t>
            </a:r>
            <a:r>
              <a:rPr lang="en-US" sz="1400" b="1" dirty="0" smtClean="0"/>
              <a:t>Dean, </a:t>
            </a:r>
          </a:p>
          <a:p>
            <a:pPr algn="ctr">
              <a:spcBef>
                <a:spcPct val="50000"/>
              </a:spcBef>
            </a:pPr>
            <a:r>
              <a:rPr lang="en-US" sz="1400" b="1" dirty="0" smtClean="0"/>
              <a:t>Academic </a:t>
            </a:r>
            <a:r>
              <a:rPr lang="en-US" sz="1400" b="1" dirty="0"/>
              <a:t>Programs</a:t>
            </a: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228600" y="3200400"/>
            <a:ext cx="2514600" cy="523220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Assistant Dean, Undergraduate Program</a:t>
            </a:r>
            <a:endParaRPr lang="en-US" sz="1400" b="1" dirty="0"/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6400800" y="3200400"/>
            <a:ext cx="2514600" cy="523220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Assistant Dean, Graduate Practice Programs</a:t>
            </a:r>
            <a:endParaRPr lang="en-US" sz="1400" b="1" dirty="0"/>
          </a:p>
        </p:txBody>
      </p:sp>
      <p:sp>
        <p:nvSpPr>
          <p:cNvPr id="2059" name="Text Box 13"/>
          <p:cNvSpPr txBox="1">
            <a:spLocks noChangeArrowheads="1"/>
          </p:cNvSpPr>
          <p:nvPr/>
        </p:nvSpPr>
        <p:spPr bwMode="auto">
          <a:xfrm>
            <a:off x="3429000" y="5334000"/>
            <a:ext cx="2286000" cy="423863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Faculty</a:t>
            </a:r>
          </a:p>
        </p:txBody>
      </p:sp>
      <p:sp>
        <p:nvSpPr>
          <p:cNvPr id="2060" name="Line 16"/>
          <p:cNvSpPr>
            <a:spLocks noChangeShapeType="1"/>
          </p:cNvSpPr>
          <p:nvPr/>
        </p:nvSpPr>
        <p:spPr bwMode="auto">
          <a:xfrm>
            <a:off x="4572000" y="2133600"/>
            <a:ext cx="0" cy="32004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Line 20"/>
          <p:cNvSpPr>
            <a:spLocks noChangeShapeType="1"/>
          </p:cNvSpPr>
          <p:nvPr/>
        </p:nvSpPr>
        <p:spPr bwMode="auto">
          <a:xfrm flipV="1">
            <a:off x="3200400" y="2667000"/>
            <a:ext cx="1371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Line 21"/>
          <p:cNvSpPr>
            <a:spLocks noChangeShapeType="1"/>
          </p:cNvSpPr>
          <p:nvPr/>
        </p:nvSpPr>
        <p:spPr bwMode="auto">
          <a:xfrm flipH="1">
            <a:off x="4572000" y="2590800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Line 22"/>
          <p:cNvSpPr>
            <a:spLocks noChangeShapeType="1"/>
          </p:cNvSpPr>
          <p:nvPr/>
        </p:nvSpPr>
        <p:spPr bwMode="auto">
          <a:xfrm flipV="1">
            <a:off x="2743200" y="3505200"/>
            <a:ext cx="1828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Line 23"/>
          <p:cNvSpPr>
            <a:spLocks noChangeShapeType="1"/>
          </p:cNvSpPr>
          <p:nvPr/>
        </p:nvSpPr>
        <p:spPr bwMode="auto">
          <a:xfrm flipH="1" flipV="1">
            <a:off x="4572000" y="3657600"/>
            <a:ext cx="1828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Line 26"/>
          <p:cNvSpPr>
            <a:spLocks noChangeShapeType="1"/>
          </p:cNvSpPr>
          <p:nvPr/>
        </p:nvSpPr>
        <p:spPr bwMode="auto">
          <a:xfrm>
            <a:off x="6324600" y="44958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Line 32"/>
          <p:cNvSpPr>
            <a:spLocks noChangeShapeType="1"/>
          </p:cNvSpPr>
          <p:nvPr/>
        </p:nvSpPr>
        <p:spPr bwMode="auto">
          <a:xfrm>
            <a:off x="3200400" y="2667000"/>
            <a:ext cx="3200400" cy="9906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33"/>
          <p:cNvSpPr>
            <a:spLocks noChangeShapeType="1"/>
          </p:cNvSpPr>
          <p:nvPr/>
        </p:nvSpPr>
        <p:spPr bwMode="auto">
          <a:xfrm flipV="1">
            <a:off x="2667000" y="3657600"/>
            <a:ext cx="3733800" cy="9906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34"/>
          <p:cNvSpPr>
            <a:spLocks noChangeShapeType="1"/>
          </p:cNvSpPr>
          <p:nvPr/>
        </p:nvSpPr>
        <p:spPr bwMode="auto">
          <a:xfrm flipV="1">
            <a:off x="3200400" y="2133600"/>
            <a:ext cx="1371600" cy="5334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9" name="Line 36"/>
          <p:cNvSpPr>
            <a:spLocks noChangeShapeType="1"/>
          </p:cNvSpPr>
          <p:nvPr/>
        </p:nvSpPr>
        <p:spPr bwMode="auto">
          <a:xfrm flipH="1" flipV="1">
            <a:off x="4572000" y="2133600"/>
            <a:ext cx="1295400" cy="4572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37"/>
          <p:cNvSpPr>
            <a:spLocks noChangeShapeType="1"/>
          </p:cNvSpPr>
          <p:nvPr/>
        </p:nvSpPr>
        <p:spPr bwMode="auto">
          <a:xfrm flipV="1">
            <a:off x="2743200" y="2590800"/>
            <a:ext cx="3124200" cy="9144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38"/>
          <p:cNvSpPr>
            <a:spLocks noChangeShapeType="1"/>
          </p:cNvSpPr>
          <p:nvPr/>
        </p:nvSpPr>
        <p:spPr bwMode="auto">
          <a:xfrm flipH="1" flipV="1">
            <a:off x="2743200" y="3505200"/>
            <a:ext cx="3733800" cy="12192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Line 39"/>
          <p:cNvSpPr>
            <a:spLocks noChangeShapeType="1"/>
          </p:cNvSpPr>
          <p:nvPr/>
        </p:nvSpPr>
        <p:spPr bwMode="auto">
          <a:xfrm>
            <a:off x="762000" y="6172200"/>
            <a:ext cx="1295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Line 40"/>
          <p:cNvSpPr>
            <a:spLocks noChangeShapeType="1"/>
          </p:cNvSpPr>
          <p:nvPr/>
        </p:nvSpPr>
        <p:spPr bwMode="auto">
          <a:xfrm>
            <a:off x="5029200" y="6172200"/>
            <a:ext cx="1828800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4" name="Text Box 41"/>
          <p:cNvSpPr txBox="1">
            <a:spLocks noChangeArrowheads="1"/>
          </p:cNvSpPr>
          <p:nvPr/>
        </p:nvSpPr>
        <p:spPr bwMode="auto">
          <a:xfrm>
            <a:off x="2438400" y="6019800"/>
            <a:ext cx="2057400" cy="304800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Direct Accountability</a:t>
            </a:r>
          </a:p>
        </p:txBody>
      </p:sp>
      <p:sp>
        <p:nvSpPr>
          <p:cNvPr id="2075" name="Text Box 42"/>
          <p:cNvSpPr txBox="1">
            <a:spLocks noChangeArrowheads="1"/>
          </p:cNvSpPr>
          <p:nvPr/>
        </p:nvSpPr>
        <p:spPr bwMode="auto">
          <a:xfrm>
            <a:off x="7086600" y="6019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/>
              <a:t>Mutual Relating</a:t>
            </a:r>
          </a:p>
        </p:txBody>
      </p:sp>
      <p:sp>
        <p:nvSpPr>
          <p:cNvPr id="2076" name="Text Box 47"/>
          <p:cNvSpPr txBox="1">
            <a:spLocks noChangeArrowheads="1"/>
          </p:cNvSpPr>
          <p:nvPr/>
        </p:nvSpPr>
        <p:spPr bwMode="auto">
          <a:xfrm>
            <a:off x="685800" y="4495800"/>
            <a:ext cx="1981200" cy="523220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 dirty="0" smtClean="0"/>
              <a:t>Academic Program Directors</a:t>
            </a:r>
            <a:endParaRPr lang="en-US" sz="1400" b="1" dirty="0"/>
          </a:p>
        </p:txBody>
      </p:sp>
      <p:sp>
        <p:nvSpPr>
          <p:cNvPr id="2077" name="Text Box 48"/>
          <p:cNvSpPr txBox="1">
            <a:spLocks noChangeArrowheads="1"/>
          </p:cNvSpPr>
          <p:nvPr/>
        </p:nvSpPr>
        <p:spPr bwMode="auto">
          <a:xfrm>
            <a:off x="6477000" y="4495800"/>
            <a:ext cx="1981200" cy="361950"/>
          </a:xfrm>
          <a:prstGeom prst="rect">
            <a:avLst/>
          </a:prstGeom>
          <a:solidFill>
            <a:srgbClr val="FFFFCC"/>
          </a:solidFill>
          <a:ln w="57150">
            <a:solidFill>
              <a:srgbClr val="2C899C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b="1"/>
              <a:t>Coordinators</a:t>
            </a:r>
          </a:p>
        </p:txBody>
      </p:sp>
      <p:sp>
        <p:nvSpPr>
          <p:cNvPr id="2078" name="Line 49"/>
          <p:cNvSpPr>
            <a:spLocks noChangeShapeType="1"/>
          </p:cNvSpPr>
          <p:nvPr/>
        </p:nvSpPr>
        <p:spPr bwMode="auto">
          <a:xfrm flipV="1">
            <a:off x="4572000" y="4724400"/>
            <a:ext cx="1905000" cy="6096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Line 50"/>
          <p:cNvSpPr>
            <a:spLocks noChangeShapeType="1"/>
          </p:cNvSpPr>
          <p:nvPr/>
        </p:nvSpPr>
        <p:spPr bwMode="auto">
          <a:xfrm flipH="1" flipV="1">
            <a:off x="2667000" y="4648200"/>
            <a:ext cx="1905000" cy="685800"/>
          </a:xfrm>
          <a:prstGeom prst="line">
            <a:avLst/>
          </a:prstGeom>
          <a:noFill/>
          <a:ln w="57150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Line 51"/>
          <p:cNvSpPr>
            <a:spLocks noChangeShapeType="1"/>
          </p:cNvSpPr>
          <p:nvPr/>
        </p:nvSpPr>
        <p:spPr bwMode="auto">
          <a:xfrm>
            <a:off x="2667000" y="4648200"/>
            <a:ext cx="1905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1" name="Line 52"/>
          <p:cNvSpPr>
            <a:spLocks noChangeShapeType="1"/>
          </p:cNvSpPr>
          <p:nvPr/>
        </p:nvSpPr>
        <p:spPr bwMode="auto">
          <a:xfrm flipH="1">
            <a:off x="4572000" y="4724400"/>
            <a:ext cx="1905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2" name="Text Box 53"/>
          <p:cNvSpPr txBox="1">
            <a:spLocks noChangeArrowheads="1"/>
          </p:cNvSpPr>
          <p:nvPr/>
        </p:nvSpPr>
        <p:spPr bwMode="auto">
          <a:xfrm>
            <a:off x="457200" y="6400800"/>
            <a:ext cx="7848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Boykin, A. &amp; Schoenhofer, S. (2001).  Nursing as Caring:  A Model for Transforming Practice.  Boston:  Jones and Bartlett Publishers.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77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Florida Atlantic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snielse2</dc:creator>
  <cp:lastModifiedBy>Michelle Perkins</cp:lastModifiedBy>
  <cp:revision>13</cp:revision>
  <dcterms:created xsi:type="dcterms:W3CDTF">2008-05-22T20:38:42Z</dcterms:created>
  <dcterms:modified xsi:type="dcterms:W3CDTF">2013-06-25T14:08:11Z</dcterms:modified>
</cp:coreProperties>
</file>