
<file path=[Content_Types].xml><?xml version="1.0" encoding="utf-8"?>
<Types xmlns="http://schemas.openxmlformats.org/package/2006/content-types">
  <Default Extension="tmp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24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8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2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7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30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AA78D-340C-4461-BFBF-3F1C8591C57E}" type="datetimeFigureOut">
              <a:rPr lang="en-US" smtClean="0"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2D9CB-84A0-4321-B3CC-EBB5B2C42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9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3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6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1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06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00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67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movie.1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883978"/>
            <a:ext cx="5410200" cy="39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1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1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0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87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2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77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9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1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a7dce70ad75e90df7c3c96db298076ecf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On-screen Show (4:3)</PresentationFormat>
  <Paragraphs>0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Giancarlos Hurtado</dc:creator>
  <cp:lastModifiedBy>Giancarlos Hurtado</cp:lastModifiedBy>
  <cp:revision>3</cp:revision>
  <dcterms:created xsi:type="dcterms:W3CDTF">2013-08-16T16:10:02Z</dcterms:created>
  <dcterms:modified xsi:type="dcterms:W3CDTF">2013-08-16T16:26:39Z</dcterms:modified>
</cp:coreProperties>
</file>