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9A0"/>
    <a:srgbClr val="3FB6A2"/>
    <a:srgbClr val="09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/>
    <p:restoredTop sz="96327"/>
  </p:normalViewPr>
  <p:slideViewPr>
    <p:cSldViewPr snapToGrid="0" snapToObjects="1">
      <p:cViewPr>
        <p:scale>
          <a:sx n="62" d="100"/>
          <a:sy n="62" d="100"/>
        </p:scale>
        <p:origin x="1600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91E85A-C68F-3649-9042-0CACD7DEC12E}"/>
              </a:ext>
            </a:extLst>
          </p:cNvPr>
          <p:cNvSpPr>
            <a:spLocks/>
          </p:cNvSpPr>
          <p:nvPr userDrawn="1"/>
        </p:nvSpPr>
        <p:spPr>
          <a:xfrm>
            <a:off x="0" y="1720288"/>
            <a:ext cx="12203575" cy="51377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5" t="-49304" r="95" b="-19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538D6-E5D2-8843-A4D8-213DED33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357329"/>
            <a:ext cx="9144000" cy="1015719"/>
          </a:xfrm>
        </p:spPr>
        <p:txBody>
          <a:bodyPr anchor="b"/>
          <a:lstStyle>
            <a:lvl1pPr algn="ctr">
              <a:defRPr sz="6000">
                <a:solidFill>
                  <a:srgbClr val="5F99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08B1-6DF1-E345-9E3F-58494CEA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9830B-E33C-4B46-88C5-C84EB33E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752C8-8E7C-804F-9D09-E0C3CB86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56E925FC-D74A-F749-A0AA-7E59CC9C9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7424"/>
          <a:stretch/>
        </p:blipFill>
        <p:spPr>
          <a:xfrm>
            <a:off x="0" y="3935392"/>
            <a:ext cx="12203576" cy="29226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99DCDE-9ACF-4C47-AB43-967D6F42D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4339" y="5753302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2C01-1114-BB47-91E8-F5834931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9AE0-92E5-304A-84AD-4D9BD6C7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41F89-FB11-1C47-8019-EA9C87FE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577FE-A836-5E42-B5D2-B7E3E0C2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CFE8E-4473-E248-AE44-6DCE9223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7585E06-A211-2542-A916-F458F4077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06C0A-0F7E-754E-AB22-D89357C39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339" y="5395973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B7FF-B0B8-AF45-9D79-34837735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058B-8704-5B4B-832C-EAF291B2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3DAA1-99FB-7046-A155-1D92B8CC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4DBF-2C6D-1441-9B8F-69BF8278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F055-CD15-B94D-AF4C-C7C66CEB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80C85-3F62-104C-8AB7-9095A8EC1EC4}"/>
              </a:ext>
            </a:extLst>
          </p:cNvPr>
          <p:cNvSpPr/>
          <p:nvPr userDrawn="1"/>
        </p:nvSpPr>
        <p:spPr>
          <a:xfrm>
            <a:off x="0" y="9338"/>
            <a:ext cx="12192000" cy="1244693"/>
          </a:xfrm>
          <a:prstGeom prst="rect">
            <a:avLst/>
          </a:prstGeom>
          <a:gradFill>
            <a:gsLst>
              <a:gs pos="36000">
                <a:srgbClr val="1A627B"/>
              </a:gs>
              <a:gs pos="0">
                <a:srgbClr val="093C69"/>
              </a:gs>
              <a:gs pos="91000">
                <a:srgbClr val="3FB6A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3F975E-782E-5547-A585-11A45F1A2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8821" y="303112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D68C4-1992-5A47-8394-0DBDEF7CD228}"/>
              </a:ext>
            </a:extLst>
          </p:cNvPr>
          <p:cNvSpPr/>
          <p:nvPr userDrawn="1"/>
        </p:nvSpPr>
        <p:spPr>
          <a:xfrm>
            <a:off x="0" y="5613307"/>
            <a:ext cx="12192000" cy="1244693"/>
          </a:xfrm>
          <a:prstGeom prst="rect">
            <a:avLst/>
          </a:prstGeom>
          <a:gradFill>
            <a:gsLst>
              <a:gs pos="36000">
                <a:srgbClr val="1A627B"/>
              </a:gs>
              <a:gs pos="0">
                <a:srgbClr val="093C69"/>
              </a:gs>
              <a:gs pos="91000">
                <a:srgbClr val="3FB6A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8EE2A-E254-5541-A62E-2E9DA3B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7497-36F8-C64E-8809-953F607F6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5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3FCB3-311C-E84E-8959-063F4D84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5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5E6DA1-662D-1C49-9A7B-97F773590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8821" y="5907081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9DEE-3DEA-BF45-A7A4-CC8D81A5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590CF-E0B5-D044-AF5F-1777DE6F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E99D8-80F5-0B4E-A27E-7C011B2B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D1CD7-28D0-4C4E-8528-2C37C9F1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F11E84DD-EDB3-3A45-B45F-14460E40E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424"/>
          <a:stretch/>
        </p:blipFill>
        <p:spPr>
          <a:xfrm>
            <a:off x="0" y="3935392"/>
            <a:ext cx="12203576" cy="292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E24A38-B7E9-FF40-B80B-C7E82E06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339" y="5753302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F0ECB-75AB-7644-A0C0-032F81D6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29B06-47EE-AD42-9068-EE47C2B2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FD587-22DB-9747-BC44-4CF9E70C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8022BCB-B660-4A4A-A518-E3C38E33C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424"/>
          <a:stretch/>
        </p:blipFill>
        <p:spPr>
          <a:xfrm>
            <a:off x="0" y="3935392"/>
            <a:ext cx="12203576" cy="2922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3C0BD-81B8-D04C-808F-0F2718DF4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339" y="5753302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84D5-B714-6143-A579-619227D0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74C7-9D7B-9F44-A968-797680F7A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68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96562-A345-5644-B5C3-8F8559756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986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2E212-7070-C84E-9398-8367838F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1F2AE-E5F9-3E42-A973-DA867A9F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007E4-8C46-594E-A2A3-DCEFF73B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D18953-456A-ED4F-B53A-0EA738F2AA17}"/>
              </a:ext>
            </a:extLst>
          </p:cNvPr>
          <p:cNvSpPr/>
          <p:nvPr userDrawn="1"/>
        </p:nvSpPr>
        <p:spPr>
          <a:xfrm>
            <a:off x="0" y="5613307"/>
            <a:ext cx="12192000" cy="1244693"/>
          </a:xfrm>
          <a:prstGeom prst="rect">
            <a:avLst/>
          </a:prstGeom>
          <a:gradFill>
            <a:gsLst>
              <a:gs pos="36000">
                <a:srgbClr val="1A627B"/>
              </a:gs>
              <a:gs pos="0">
                <a:srgbClr val="093C69"/>
              </a:gs>
              <a:gs pos="91000">
                <a:srgbClr val="3FB6A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E5987-99F0-5544-B92C-D7A388AFF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8821" y="5907081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9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3EDE-008A-214B-9CFC-4CEC7B5F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C8EDC-1BBE-684B-BD21-6587419E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89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34DC3-ED3E-1B49-ABB5-DAE8A902F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193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6C45C-406D-6A41-ABB4-F136803D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FA57D-593F-F844-992F-A382FB18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09FF9-69C5-384F-9601-D5E9B4DE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317929-5157-EA44-9BC5-42D1A39366E2}"/>
              </a:ext>
            </a:extLst>
          </p:cNvPr>
          <p:cNvSpPr/>
          <p:nvPr userDrawn="1"/>
        </p:nvSpPr>
        <p:spPr>
          <a:xfrm>
            <a:off x="0" y="5613307"/>
            <a:ext cx="12192000" cy="1244693"/>
          </a:xfrm>
          <a:prstGeom prst="rect">
            <a:avLst/>
          </a:prstGeom>
          <a:gradFill>
            <a:gsLst>
              <a:gs pos="36000">
                <a:srgbClr val="1A627B"/>
              </a:gs>
              <a:gs pos="0">
                <a:srgbClr val="093C69"/>
              </a:gs>
              <a:gs pos="91000">
                <a:srgbClr val="3FB6A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2E5A83-DFB0-A24F-8090-186C6736F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8821" y="5907081"/>
            <a:ext cx="4354979" cy="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3B80F-8B2F-1249-BCD3-0B16D664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F8154-0AE3-CF41-84B8-D94D44657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713F5-99F5-424D-AA81-B7E7F7C8D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E7E9-16EC-9949-B4D9-7196D06EB240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0FF8-50CA-CF4B-8F8E-67BEDF46E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5AA07-02DF-884B-8344-21230EFE2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CD55-F780-F847-B311-E93F0B4B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0720-65B1-C646-8488-DB37590F8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E7A0-516F-5546-86D2-D95AE709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A097-3B8F-5F4C-8830-D492CF90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6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AA38-B471-7641-9961-1DA882AC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ACAA5-7FF6-614F-8584-52B9663BD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B186-22D4-314C-B5C5-FE517111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FE401-2F45-1E4F-8788-FA7123332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86F6D-8838-BD45-BF73-DD9B48A15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Meagan Schroeder</dc:creator>
  <cp:lastModifiedBy>Meagan Schroeder</cp:lastModifiedBy>
  <cp:revision>1</cp:revision>
  <dcterms:created xsi:type="dcterms:W3CDTF">2022-03-08T16:52:31Z</dcterms:created>
  <dcterms:modified xsi:type="dcterms:W3CDTF">2022-03-08T21:01:35Z</dcterms:modified>
</cp:coreProperties>
</file>