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9A0"/>
    <a:srgbClr val="3FB6A2"/>
    <a:srgbClr val="093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830"/>
    <p:restoredTop sz="96327"/>
  </p:normalViewPr>
  <p:slideViewPr>
    <p:cSldViewPr snapToGrid="0" snapToObjects="1">
      <p:cViewPr varScale="1">
        <p:scale>
          <a:sx n="140" d="100"/>
          <a:sy n="140" d="100"/>
        </p:scale>
        <p:origin x="23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38D6-E5D2-8843-A4D8-213DED338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357329"/>
            <a:ext cx="9144000" cy="1015719"/>
          </a:xfrm>
        </p:spPr>
        <p:txBody>
          <a:bodyPr anchor="b"/>
          <a:lstStyle>
            <a:lvl1pPr algn="ctr">
              <a:defRPr sz="6000">
                <a:solidFill>
                  <a:srgbClr val="5F99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F08B1-6DF1-E345-9E3F-58494CEA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7E9-16EC-9949-B4D9-7196D06EB240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9830B-E33C-4B46-88C5-C84EB33E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752C8-8E7C-804F-9D09-E0C3CB86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CD55-F780-F847-B311-E93F0B4B11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73ED02-E37E-BA42-9CC7-3449C3140A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7205" b="4054"/>
          <a:stretch/>
        </p:blipFill>
        <p:spPr>
          <a:xfrm>
            <a:off x="0" y="1467319"/>
            <a:ext cx="12192000" cy="5390681"/>
          </a:xfrm>
          <a:prstGeom prst="rect">
            <a:avLst/>
          </a:prstGeom>
        </p:spPr>
      </p:pic>
      <p:pic>
        <p:nvPicPr>
          <p:cNvPr id="19" name="Picture 18" descr="A picture containing logo&#10;&#10;Description automatically generated">
            <a:extLst>
              <a:ext uri="{FF2B5EF4-FFF2-40B4-BE49-F238E27FC236}">
                <a16:creationId xmlns:a16="http://schemas.microsoft.com/office/drawing/2014/main" id="{56E925FC-D74A-F749-A0AA-7E59CC9C9C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7424"/>
          <a:stretch/>
        </p:blipFill>
        <p:spPr>
          <a:xfrm>
            <a:off x="0" y="3935392"/>
            <a:ext cx="12203576" cy="292260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E99DCDE-9ACF-4C47-AB43-967D6F42D1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94339" y="5753302"/>
            <a:ext cx="4354979" cy="65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38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12C01-1114-BB47-91E8-F5834931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B9AE0-92E5-304A-84AD-4D9BD6C7F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41F89-FB11-1C47-8019-EA9C87FE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7E9-16EC-9949-B4D9-7196D06EB240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577FE-A836-5E42-B5D2-B7E3E0C2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CFE8E-4473-E248-AE44-6DCE9223C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CD55-F780-F847-B311-E93F0B4B115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27585E06-A211-2542-A916-F458F40771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106C0A-0F7E-754E-AB22-D89357C39E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4339" y="5395973"/>
            <a:ext cx="4354979" cy="65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6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BB7FF-B0B8-AF45-9D79-34837735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C058B-8704-5B4B-832C-EAF291B2D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3DAA1-99FB-7046-A155-1D92B8CC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7E9-16EC-9949-B4D9-7196D06EB240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24DBF-2C6D-1441-9B8F-69BF8278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0F055-CD15-B94D-AF4C-C7C66CEB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CD55-F780-F847-B311-E93F0B4B11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180C85-3F62-104C-8AB7-9095A8EC1EC4}"/>
              </a:ext>
            </a:extLst>
          </p:cNvPr>
          <p:cNvSpPr/>
          <p:nvPr userDrawn="1"/>
        </p:nvSpPr>
        <p:spPr>
          <a:xfrm>
            <a:off x="0" y="9338"/>
            <a:ext cx="12192000" cy="1244693"/>
          </a:xfrm>
          <a:prstGeom prst="rect">
            <a:avLst/>
          </a:prstGeom>
          <a:gradFill>
            <a:gsLst>
              <a:gs pos="36000">
                <a:srgbClr val="1A627B"/>
              </a:gs>
              <a:gs pos="0">
                <a:srgbClr val="093C69"/>
              </a:gs>
              <a:gs pos="91000">
                <a:srgbClr val="3FB6A2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3F975E-782E-5547-A585-11A45F1A2D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8821" y="303112"/>
            <a:ext cx="4354979" cy="65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8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F2D68C4-1992-5A47-8394-0DBDEF7CD228}"/>
              </a:ext>
            </a:extLst>
          </p:cNvPr>
          <p:cNvSpPr/>
          <p:nvPr userDrawn="1"/>
        </p:nvSpPr>
        <p:spPr>
          <a:xfrm>
            <a:off x="0" y="5613307"/>
            <a:ext cx="12192000" cy="1244693"/>
          </a:xfrm>
          <a:prstGeom prst="rect">
            <a:avLst/>
          </a:prstGeom>
          <a:gradFill>
            <a:gsLst>
              <a:gs pos="36000">
                <a:srgbClr val="1A627B"/>
              </a:gs>
              <a:gs pos="0">
                <a:srgbClr val="093C69"/>
              </a:gs>
              <a:gs pos="91000">
                <a:srgbClr val="3FB6A2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38EE2A-E254-5541-A62E-2E9DA3BDE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17497-36F8-C64E-8809-953F607F6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511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3FCB3-311C-E84E-8959-063F4D84D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511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5E6DA1-662D-1C49-9A7B-97F773590F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8821" y="5907081"/>
            <a:ext cx="4354979" cy="65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3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F9DEE-3DEA-BF45-A7A4-CC8D81A5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590CF-E0B5-D044-AF5F-1777DE6F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7E9-16EC-9949-B4D9-7196D06EB240}" type="datetimeFigureOut">
              <a:rPr lang="en-US" smtClean="0"/>
              <a:t>3/11/22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E99D8-80F5-0B4E-A27E-7C011B2B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D1CD7-28D0-4C4E-8528-2C37C9F1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CD55-F780-F847-B311-E93F0B4B115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picture containing logo&#10;&#10;Description automatically generated">
            <a:extLst>
              <a:ext uri="{FF2B5EF4-FFF2-40B4-BE49-F238E27FC236}">
                <a16:creationId xmlns:a16="http://schemas.microsoft.com/office/drawing/2014/main" id="{F11E84DD-EDB3-3A45-B45F-14460E40E4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424"/>
          <a:stretch/>
        </p:blipFill>
        <p:spPr>
          <a:xfrm>
            <a:off x="0" y="3935392"/>
            <a:ext cx="12203576" cy="29226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5E24A38-B7E9-FF40-B80B-C7E82E061D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4339" y="5753302"/>
            <a:ext cx="4354979" cy="65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85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F0ECB-75AB-7644-A0C0-032F81D6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7E9-16EC-9949-B4D9-7196D06EB240}" type="datetimeFigureOut">
              <a:rPr lang="en-US" smtClean="0"/>
              <a:t>3/11/22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29B06-47EE-AD42-9068-EE47C2B2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FD587-22DB-9747-BC44-4CF9E70C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CD55-F780-F847-B311-E93F0B4B115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B8022BCB-B660-4A4A-A518-E3C38E33CB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424"/>
          <a:stretch/>
        </p:blipFill>
        <p:spPr>
          <a:xfrm>
            <a:off x="0" y="3935392"/>
            <a:ext cx="12203576" cy="29226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A3C0BD-81B8-D04C-808F-0F2718DF4B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4339" y="5753302"/>
            <a:ext cx="4354979" cy="65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7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84D5-B714-6143-A579-619227D0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74C7-9D7B-9F44-A968-797680F7A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4686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96562-A345-5644-B5C3-8F8559756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986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2E212-7070-C84E-9398-8367838F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7E9-16EC-9949-B4D9-7196D06EB240}" type="datetimeFigureOut">
              <a:rPr lang="en-US" smtClean="0"/>
              <a:t>3/11/22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1F2AE-E5F9-3E42-A973-DA867A9F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007E4-8C46-594E-A2A3-DCEFF73B9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CD55-F780-F847-B311-E93F0B4B11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D18953-456A-ED4F-B53A-0EA738F2AA17}"/>
              </a:ext>
            </a:extLst>
          </p:cNvPr>
          <p:cNvSpPr/>
          <p:nvPr userDrawn="1"/>
        </p:nvSpPr>
        <p:spPr>
          <a:xfrm>
            <a:off x="0" y="5613307"/>
            <a:ext cx="12192000" cy="1244693"/>
          </a:xfrm>
          <a:prstGeom prst="rect">
            <a:avLst/>
          </a:prstGeom>
          <a:gradFill>
            <a:gsLst>
              <a:gs pos="36000">
                <a:srgbClr val="1A627B"/>
              </a:gs>
              <a:gs pos="0">
                <a:srgbClr val="093C69"/>
              </a:gs>
              <a:gs pos="91000">
                <a:srgbClr val="3FB6A2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EE5987-99F0-5544-B92C-D7A388AFF7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8821" y="5907081"/>
            <a:ext cx="4354979" cy="65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89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3EDE-008A-214B-9CFC-4CEC7B5F2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5C8EDC-1BBE-684B-BD21-6587419E4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893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34DC3-ED3E-1B49-ABB5-DAE8A902F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193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6C45C-406D-6A41-ABB4-F136803DB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7E9-16EC-9949-B4D9-7196D06EB240}" type="datetimeFigureOut">
              <a:rPr lang="en-US" smtClean="0"/>
              <a:t>3/11/22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FA57D-593F-F844-992F-A382FB18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09FF9-69C5-384F-9601-D5E9B4DE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CD55-F780-F847-B311-E93F0B4B11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317929-5157-EA44-9BC5-42D1A39366E2}"/>
              </a:ext>
            </a:extLst>
          </p:cNvPr>
          <p:cNvSpPr/>
          <p:nvPr userDrawn="1"/>
        </p:nvSpPr>
        <p:spPr>
          <a:xfrm>
            <a:off x="0" y="5613307"/>
            <a:ext cx="12192000" cy="1244693"/>
          </a:xfrm>
          <a:prstGeom prst="rect">
            <a:avLst/>
          </a:prstGeom>
          <a:gradFill>
            <a:gsLst>
              <a:gs pos="36000">
                <a:srgbClr val="1A627B"/>
              </a:gs>
              <a:gs pos="0">
                <a:srgbClr val="093C69"/>
              </a:gs>
              <a:gs pos="91000">
                <a:srgbClr val="3FB6A2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2E5A83-DFB0-A24F-8090-186C6736FC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8821" y="5907081"/>
            <a:ext cx="4354979" cy="65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3B80F-8B2F-1249-BCD3-0B16D664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F8154-0AE3-CF41-84B8-D94D44657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713F5-99F5-424D-AA81-B7E7F7C8D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9E7E9-16EC-9949-B4D9-7196D06EB240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70FF8-50CA-CF4B-8F8E-67BEDF46E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5AA07-02DF-884B-8344-21230EFE2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CD55-F780-F847-B311-E93F0B4B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1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0720-65B1-C646-8488-DB37590F88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0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CE7A0-516F-5546-86D2-D95AE7090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A097-3B8F-5F4C-8830-D492CF906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6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2AA38-B471-7641-9961-1DA882AC5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ACAA5-7FF6-614F-8584-52B9663BD5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2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7B186-22D4-314C-B5C5-FE5171116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FE401-2F45-1E4F-8788-FA7123332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86F6D-8838-BD45-BF73-DD9B48A15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26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7497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Meagan Schroeder</dc:creator>
  <cp:lastModifiedBy>Lauren Gifford</cp:lastModifiedBy>
  <cp:revision>2</cp:revision>
  <dcterms:created xsi:type="dcterms:W3CDTF">2022-03-08T16:52:31Z</dcterms:created>
  <dcterms:modified xsi:type="dcterms:W3CDTF">2022-03-16T16:10:02Z</dcterms:modified>
</cp:coreProperties>
</file>