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F99A0"/>
    <a:srgbClr val="3FB6A2"/>
    <a:srgbClr val="093C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4830"/>
    <p:restoredTop sz="96327"/>
  </p:normalViewPr>
  <p:slideViewPr>
    <p:cSldViewPr snapToGrid="0" snapToObjects="1">
      <p:cViewPr varScale="1">
        <p:scale>
          <a:sx n="140" d="100"/>
          <a:sy n="140" d="100"/>
        </p:scale>
        <p:origin x="232" y="5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4538D6-E5D2-8843-A4D8-213DED3383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8760" y="357329"/>
            <a:ext cx="9144000" cy="1015719"/>
          </a:xfrm>
        </p:spPr>
        <p:txBody>
          <a:bodyPr anchor="b"/>
          <a:lstStyle>
            <a:lvl1pPr algn="ctr">
              <a:defRPr sz="6000">
                <a:solidFill>
                  <a:srgbClr val="5F99A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4F08B1-6DF1-E345-9E3F-58494CEA49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9E7E9-16EC-9949-B4D9-7196D06EB240}" type="datetimeFigureOut">
              <a:rPr lang="en-US" smtClean="0"/>
              <a:t>3/11/22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99830B-E33C-4B46-88C5-C84EB33E6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8752C8-8E7C-804F-9D09-E0C3CB86C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CCD55-F780-F847-B311-E93F0B4B1153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173ED02-E37E-BA42-9CC7-3449C3140A6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17205" b="4054"/>
          <a:stretch/>
        </p:blipFill>
        <p:spPr>
          <a:xfrm>
            <a:off x="0" y="1467319"/>
            <a:ext cx="12192000" cy="5390681"/>
          </a:xfrm>
          <a:prstGeom prst="rect">
            <a:avLst/>
          </a:prstGeom>
        </p:spPr>
      </p:pic>
      <p:pic>
        <p:nvPicPr>
          <p:cNvPr id="19" name="Picture 18" descr="A picture containing logo&#10;&#10;Description automatically generated">
            <a:extLst>
              <a:ext uri="{FF2B5EF4-FFF2-40B4-BE49-F238E27FC236}">
                <a16:creationId xmlns:a16="http://schemas.microsoft.com/office/drawing/2014/main" id="{56E925FC-D74A-F749-A0AA-7E59CC9C9CE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t="57424"/>
          <a:stretch/>
        </p:blipFill>
        <p:spPr>
          <a:xfrm>
            <a:off x="0" y="3935392"/>
            <a:ext cx="12203576" cy="2922608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8E99DCDE-9ACF-4C47-AB43-967D6F42D13B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794339" y="5753302"/>
            <a:ext cx="4354979" cy="657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9381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F12C01-1114-BB47-91E8-F583493108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6B9AE0-92E5-304A-84AD-4D9BD6C7FF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B41F89-FB11-1C47-8019-EA9C87FE9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9E7E9-16EC-9949-B4D9-7196D06EB240}" type="datetimeFigureOut">
              <a:rPr lang="en-US" smtClean="0"/>
              <a:t>3/11/22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C577FE-A836-5E42-B5D2-B7E3E0C25D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1CFE8E-4473-E248-AE44-6DCE9223C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CCD55-F780-F847-B311-E93F0B4B1153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A picture containing logo&#10;&#10;Description automatically generated">
            <a:extLst>
              <a:ext uri="{FF2B5EF4-FFF2-40B4-BE49-F238E27FC236}">
                <a16:creationId xmlns:a16="http://schemas.microsoft.com/office/drawing/2014/main" id="{27585E06-A211-2542-A916-F458F407713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D106C0A-0F7E-754E-AB22-D89357C39EE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794339" y="5395973"/>
            <a:ext cx="4354979" cy="657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5868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8BB7FF-B0B8-AF45-9D79-34837735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BC058B-8704-5B4B-832C-EAF291B2DE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63DAA1-99FB-7046-A155-1D92B8CC5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9E7E9-16EC-9949-B4D9-7196D06EB240}" type="datetimeFigureOut">
              <a:rPr lang="en-US" smtClean="0"/>
              <a:t>3/11/22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124DBF-2C6D-1441-9B8F-69BF82789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50F055-CD15-B94D-AF4C-C7C66CEB4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CCD55-F780-F847-B311-E93F0B4B1153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B180C85-3F62-104C-8AB7-9095A8EC1EC4}"/>
              </a:ext>
            </a:extLst>
          </p:cNvPr>
          <p:cNvSpPr/>
          <p:nvPr userDrawn="1"/>
        </p:nvSpPr>
        <p:spPr>
          <a:xfrm>
            <a:off x="0" y="9338"/>
            <a:ext cx="12192000" cy="1244693"/>
          </a:xfrm>
          <a:prstGeom prst="rect">
            <a:avLst/>
          </a:prstGeom>
          <a:gradFill>
            <a:gsLst>
              <a:gs pos="36000">
                <a:srgbClr val="1A627B"/>
              </a:gs>
              <a:gs pos="0">
                <a:srgbClr val="093C69"/>
              </a:gs>
              <a:gs pos="91000">
                <a:srgbClr val="3FB6A2"/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8E3F975E-782E-5547-A585-11A45F1A2D6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98821" y="303112"/>
            <a:ext cx="4354979" cy="657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3389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F2D68C4-1992-5A47-8394-0DBDEF7CD228}"/>
              </a:ext>
            </a:extLst>
          </p:cNvPr>
          <p:cNvSpPr/>
          <p:nvPr userDrawn="1"/>
        </p:nvSpPr>
        <p:spPr>
          <a:xfrm>
            <a:off x="0" y="5613307"/>
            <a:ext cx="12192000" cy="1244693"/>
          </a:xfrm>
          <a:prstGeom prst="rect">
            <a:avLst/>
          </a:prstGeom>
          <a:gradFill>
            <a:gsLst>
              <a:gs pos="36000">
                <a:srgbClr val="1A627B"/>
              </a:gs>
              <a:gs pos="0">
                <a:srgbClr val="093C69"/>
              </a:gs>
              <a:gs pos="91000">
                <a:srgbClr val="3FB6A2"/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A38EE2A-E254-5541-A62E-2E9DA3BDE2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F17497-36F8-C64E-8809-953F607F61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65115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93FCB3-311C-E84E-8959-063F4D84DE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65115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F5E6DA1-662D-1C49-9A7B-97F773590F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98821" y="5907081"/>
            <a:ext cx="4354979" cy="657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330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F9DEE-3DEA-BF45-A7A4-CC8D81A5F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90590CF-E0B5-D044-AF5F-1777DE6FCE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9E7E9-16EC-9949-B4D9-7196D06EB240}" type="datetimeFigureOut">
              <a:rPr lang="en-US" smtClean="0"/>
              <a:t>3/11/22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3DE99D8-80F5-0B4E-A27E-7C011B2B4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4DD1CD7-28D0-4C4E-8528-2C37C9F16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CCD55-F780-F847-B311-E93F0B4B1153}" type="slidenum">
              <a:rPr lang="en-US" smtClean="0"/>
              <a:t>‹#›</a:t>
            </a:fld>
            <a:endParaRPr lang="en-US"/>
          </a:p>
        </p:txBody>
      </p:sp>
      <p:pic>
        <p:nvPicPr>
          <p:cNvPr id="12" name="Picture 11" descr="A picture containing logo&#10;&#10;Description automatically generated">
            <a:extLst>
              <a:ext uri="{FF2B5EF4-FFF2-40B4-BE49-F238E27FC236}">
                <a16:creationId xmlns:a16="http://schemas.microsoft.com/office/drawing/2014/main" id="{F11E84DD-EDB3-3A45-B45F-14460E40E4B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57424"/>
          <a:stretch/>
        </p:blipFill>
        <p:spPr>
          <a:xfrm>
            <a:off x="0" y="3935392"/>
            <a:ext cx="12203576" cy="2922608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45E24A38-B7E9-FF40-B80B-C7E82E061DA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794339" y="5753302"/>
            <a:ext cx="4354979" cy="657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5859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19F0ECB-75AB-7644-A0C0-032F81D696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9E7E9-16EC-9949-B4D9-7196D06EB240}" type="datetimeFigureOut">
              <a:rPr lang="en-US" smtClean="0"/>
              <a:t>3/11/22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C29B06-47EE-AD42-9068-EE47C2B249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3FD587-22DB-9747-BC44-4CF9E70CC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CCD55-F780-F847-B311-E93F0B4B1153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A picture containing logo&#10;&#10;Description automatically generated">
            <a:extLst>
              <a:ext uri="{FF2B5EF4-FFF2-40B4-BE49-F238E27FC236}">
                <a16:creationId xmlns:a16="http://schemas.microsoft.com/office/drawing/2014/main" id="{B8022BCB-B660-4A4A-A518-E3C38E33CBD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57424"/>
          <a:stretch/>
        </p:blipFill>
        <p:spPr>
          <a:xfrm>
            <a:off x="0" y="3935392"/>
            <a:ext cx="12203576" cy="292260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DA3C0BD-81B8-D04C-808F-0F2718DF4BE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794339" y="5753302"/>
            <a:ext cx="4354979" cy="657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8974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B784D5-B714-6143-A579-619227D0F6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A974C7-9D7B-9F44-A968-797680F7A6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46863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596562-A345-5644-B5C3-8F85597563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39866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52E212-7070-C84E-9398-8367838F34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9E7E9-16EC-9949-B4D9-7196D06EB240}" type="datetimeFigureOut">
              <a:rPr lang="en-US" smtClean="0"/>
              <a:t>3/11/22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91F2AE-E5F9-3E42-A973-DA867A9F1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C007E4-8C46-594E-A2A3-DCEFF73B9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CCD55-F780-F847-B311-E93F0B4B115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ED18953-456A-ED4F-B53A-0EA738F2AA17}"/>
              </a:ext>
            </a:extLst>
          </p:cNvPr>
          <p:cNvSpPr/>
          <p:nvPr userDrawn="1"/>
        </p:nvSpPr>
        <p:spPr>
          <a:xfrm>
            <a:off x="0" y="5613307"/>
            <a:ext cx="12192000" cy="1244693"/>
          </a:xfrm>
          <a:prstGeom prst="rect">
            <a:avLst/>
          </a:prstGeom>
          <a:gradFill>
            <a:gsLst>
              <a:gs pos="36000">
                <a:srgbClr val="1A627B"/>
              </a:gs>
              <a:gs pos="0">
                <a:srgbClr val="093C69"/>
              </a:gs>
              <a:gs pos="91000">
                <a:srgbClr val="3FB6A2"/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8EE5987-99F0-5544-B92C-D7A388AFF7F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98821" y="5907081"/>
            <a:ext cx="4354979" cy="657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8894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DB3EDE-008A-214B-9CFC-4CEC7B5F21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F5C8EDC-1BBE-684B-BD21-6587419E48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48935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034DC3-ED3E-1B49-ABB5-DAE8A902F1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41938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86C45C-406D-6A41-ABB4-F136803DBD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9E7E9-16EC-9949-B4D9-7196D06EB240}" type="datetimeFigureOut">
              <a:rPr lang="en-US" smtClean="0"/>
              <a:t>3/11/22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AFA57D-593F-F844-992F-A382FB1810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A09FF9-69C5-384F-9601-D5E9B4DE8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CCD55-F780-F847-B311-E93F0B4B115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D317929-5157-EA44-9BC5-42D1A39366E2}"/>
              </a:ext>
            </a:extLst>
          </p:cNvPr>
          <p:cNvSpPr/>
          <p:nvPr userDrawn="1"/>
        </p:nvSpPr>
        <p:spPr>
          <a:xfrm>
            <a:off x="0" y="5613307"/>
            <a:ext cx="12192000" cy="1244693"/>
          </a:xfrm>
          <a:prstGeom prst="rect">
            <a:avLst/>
          </a:prstGeom>
          <a:gradFill>
            <a:gsLst>
              <a:gs pos="36000">
                <a:srgbClr val="1A627B"/>
              </a:gs>
              <a:gs pos="0">
                <a:srgbClr val="093C69"/>
              </a:gs>
              <a:gs pos="91000">
                <a:srgbClr val="3FB6A2"/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BD2E5A83-DFB0-A24F-8090-186C6736FC2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98821" y="5907081"/>
            <a:ext cx="4354979" cy="657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194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973B80F-8B2F-1249-BCD3-0B16D66458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FF8154-0AE3-CF41-84B8-D94D44657B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7713F5-99F5-424D-AA81-B7E7F7C8D9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A9E7E9-16EC-9949-B4D9-7196D06EB240}" type="datetimeFigureOut">
              <a:rPr lang="en-US" smtClean="0"/>
              <a:t>3/11/22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970FF8-50CA-CF4B-8F8E-67BEDF46E0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75AA07-02DF-884B-8344-21230EFE2C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ECCD55-F780-F847-B311-E93F0B4B11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911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6" r:id="rId7"/>
    <p:sldLayoutId id="2147483657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030720-65B1-C646-8488-DB37590F880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3094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3CE7A0-516F-5546-86D2-D95AE7090D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26A097-3B8F-5F4C-8830-D492CF9067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6629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62AA38-B471-7641-9961-1DA882AC5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CACAA5-7FF6-614F-8584-52B9663BD55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1268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F7B186-22D4-314C-B5C5-FE51711161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8FE401-2F45-1E4F-8788-FA71233325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786F6D-8838-BD45-BF73-DD9B48A15727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5260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7497</TotalTime>
  <Words>0</Words>
  <Application>Microsoft Macintosh PowerPoint</Application>
  <PresentationFormat>Widescreen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Meagan Schroeder</dc:creator>
  <cp:lastModifiedBy>Lauren Gifford</cp:lastModifiedBy>
  <cp:revision>2</cp:revision>
  <dcterms:created xsi:type="dcterms:W3CDTF">2022-03-08T16:52:31Z</dcterms:created>
  <dcterms:modified xsi:type="dcterms:W3CDTF">2022-03-16T16:10:02Z</dcterms:modified>
</cp:coreProperties>
</file>