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37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>
      <p:cViewPr varScale="1">
        <p:scale>
          <a:sx n="89" d="100"/>
          <a:sy n="89" d="100"/>
        </p:scale>
        <p:origin x="32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4310" y="434390"/>
            <a:ext cx="5049203" cy="1476166"/>
          </a:xfrm>
        </p:spPr>
        <p:txBody>
          <a:bodyPr anchor="b">
            <a:normAutofit/>
          </a:bodyPr>
          <a:lstStyle>
            <a:lvl1pPr algn="l">
              <a:defRPr sz="3200" b="1" i="0" spc="300">
                <a:solidFill>
                  <a:srgbClr val="113765"/>
                </a:solidFill>
                <a:latin typeface="Avenir Black" panose="02000503020000020003" pitchFamily="2" charset="0"/>
              </a:defRPr>
            </a:lvl1pPr>
          </a:lstStyle>
          <a:p>
            <a:r>
              <a:rPr lang="en-US" dirty="0"/>
              <a:t>CLICK TO EDIT MASTER TITLE STYLE LOREM EST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71550" y="2543175"/>
            <a:ext cx="5829300" cy="5168265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dirty="0"/>
              <a:t>Content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06166" y="9791921"/>
            <a:ext cx="3966210" cy="252191"/>
          </a:xfrm>
        </p:spPr>
        <p:txBody>
          <a:bodyPr/>
          <a:lstStyle>
            <a:lvl1pPr algn="r">
              <a:defRPr lang="en-US" sz="1000" smtClean="0">
                <a:solidFill>
                  <a:schemeClr val="bg1"/>
                </a:solidFill>
                <a:effectLst/>
                <a:latin typeface="Avenir Book" panose="02000503020000020003" pitchFamily="2" charset="0"/>
              </a:defRPr>
            </a:lvl1pPr>
          </a:lstStyle>
          <a:p>
            <a:r>
              <a:rPr lang="en-US" dirty="0"/>
              <a:t>PROGRAM NAME• 5353 Parkside Dr. • Jupiter, FL 33458</a:t>
            </a:r>
          </a:p>
        </p:txBody>
      </p:sp>
    </p:spTree>
    <p:extLst>
      <p:ext uri="{BB962C8B-B14F-4D97-AF65-F5344CB8AC3E}">
        <p14:creationId xmlns:p14="http://schemas.microsoft.com/office/powerpoint/2010/main" val="2272032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2758-C2B6-694D-9632-2853ECEDA359}" type="datetimeFigureOut">
              <a:rPr lang="en-US" smtClean="0"/>
              <a:t>3/17/22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D99EA8AD-5F3E-FA49-B1E9-BEA981AFC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46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2758-C2B6-694D-9632-2853ECEDA359}" type="datetimeFigureOut">
              <a:rPr lang="en-US" smtClean="0"/>
              <a:t>3/17/22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D99EA8AD-5F3E-FA49-B1E9-BEA981AFC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89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2758-C2B6-694D-9632-2853ECEDA359}" type="datetimeFigureOut">
              <a:rPr lang="en-US" smtClean="0"/>
              <a:t>3/17/22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D99EA8AD-5F3E-FA49-B1E9-BEA981AFC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4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2758-C2B6-694D-9632-2853ECEDA359}" type="datetimeFigureOut">
              <a:rPr lang="en-US" smtClean="0"/>
              <a:t>3/17/22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D99EA8AD-5F3E-FA49-B1E9-BEA981AFC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880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2758-C2B6-694D-9632-2853ECEDA359}" type="datetimeFigureOut">
              <a:rPr lang="en-US" smtClean="0"/>
              <a:t>3/17/22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D99EA8AD-5F3E-FA49-B1E9-BEA981AFC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067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2758-C2B6-694D-9632-2853ECEDA359}" type="datetimeFigureOut">
              <a:rPr lang="en-US" smtClean="0"/>
              <a:t>3/17/22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D99EA8AD-5F3E-FA49-B1E9-BEA981AFC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53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2758-C2B6-694D-9632-2853ECEDA359}" type="datetimeFigureOut">
              <a:rPr lang="en-US" smtClean="0"/>
              <a:t>3/17/22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D99EA8AD-5F3E-FA49-B1E9-BEA981AFC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22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2758-C2B6-694D-9632-2853ECEDA359}" type="datetimeFigureOut">
              <a:rPr lang="en-US" smtClean="0"/>
              <a:t>3/17/22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D99EA8AD-5F3E-FA49-B1E9-BEA981AFC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955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2758-C2B6-694D-9632-2853ECEDA359}" type="datetimeFigureOut">
              <a:rPr lang="en-US" smtClean="0"/>
              <a:t>3/17/22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D99EA8AD-5F3E-FA49-B1E9-BEA981AFC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45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2758-C2B6-694D-9632-2853ECEDA359}" type="datetimeFigureOut">
              <a:rPr lang="en-US" smtClean="0"/>
              <a:t>3/17/22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D99EA8AD-5F3E-FA49-B1E9-BEA981AFC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690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AF833EE-C5D1-0E4E-BBBF-5CBF0C67BDA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4" y="444815"/>
            <a:ext cx="4663440" cy="15268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765455"/>
            <a:ext cx="3966210" cy="2521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1000" smtClean="0">
                <a:effectLst/>
              </a:defRPr>
            </a:lvl1pPr>
          </a:lstStyle>
          <a:p>
            <a:r>
              <a:rPr lang="en-US" dirty="0"/>
              <a:t>PROGRAM NAME • 5353 Parkside Dr. • Jupiter, FL 33458</a:t>
            </a:r>
            <a:endParaRPr lang="en-US" sz="1000" dirty="0"/>
          </a:p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B11FF75-9FF1-FC4B-AE7C-5CB6BFABD9E2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950687" y="9009472"/>
            <a:ext cx="4494214" cy="678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40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2800" b="1" i="0" kern="1200" spc="300">
          <a:solidFill>
            <a:srgbClr val="113765"/>
          </a:solidFill>
          <a:latin typeface="Avenir Black" panose="02000503020000020003" pitchFamily="2" charset="0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bg1"/>
          </a:solidFill>
          <a:latin typeface="Avenir Book" panose="02000503020000020003" pitchFamily="2" charset="0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bg1"/>
          </a:solidFill>
          <a:latin typeface="Avenir Book" panose="02000503020000020003" pitchFamily="2" charset="0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bg1"/>
          </a:solidFill>
          <a:latin typeface="Avenir Book" panose="02000503020000020003" pitchFamily="2" charset="0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bg1"/>
          </a:solidFill>
          <a:latin typeface="Avenir Book" panose="02000503020000020003" pitchFamily="2" charset="0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bg1"/>
          </a:solidFill>
          <a:latin typeface="Avenir Book" panose="02000503020000020003" pitchFamily="2" charset="0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3EB6F-BB9E-A540-ABFC-47D1E49197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60B2C1-B616-EC45-8A92-EA5B1D8B88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353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Black</vt:lpstr>
      <vt:lpstr>Avenir Book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Gifford</dc:creator>
  <cp:lastModifiedBy>Lauren Gifford</cp:lastModifiedBy>
  <cp:revision>4</cp:revision>
  <cp:lastPrinted>2022-03-17T16:12:50Z</cp:lastPrinted>
  <dcterms:created xsi:type="dcterms:W3CDTF">2022-03-09T16:00:10Z</dcterms:created>
  <dcterms:modified xsi:type="dcterms:W3CDTF">2022-03-17T16:15:44Z</dcterms:modified>
</cp:coreProperties>
</file>