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/>
    <p:restoredTop sz="94675"/>
  </p:normalViewPr>
  <p:slideViewPr>
    <p:cSldViewPr snapToGrid="0" snapToObjects="1">
      <p:cViewPr varScale="1">
        <p:scale>
          <a:sx n="25" d="100"/>
          <a:sy n="25" d="100"/>
        </p:scale>
        <p:origin x="1296" y="11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987-B871-4F8B-8FDC-931B5CCE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B88F4-FA27-4C92-842E-AF9C7719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7E3A-618A-4DB7-A1E0-3D374251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EA8B-0184-486A-AF6A-8F1221DA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34C3-3E45-4F64-AA59-1D23983C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DBC4-0EAC-4E21-BBAC-0C8E019B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3895A-7336-446E-BD9F-2B22335FD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8BFA-C38A-4E3C-970F-8C111EA5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918B-D386-45C1-B2A5-06DBAE4D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DC3E-CE94-42F5-8EE3-89349530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02DA1-418D-4597-AE5D-6C3449EE8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9B966-9985-4BC3-9F1B-060A91C7D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2B38F-B546-4D1F-9C97-A3D307AA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FD3F-B901-4629-BF8B-DBF641BA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180E-BC4E-445D-9729-D1763A26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67BB-75DB-465C-BD40-6EE872A40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4D52C-8FF7-4499-A5D4-611A77E12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77D7-7D2F-4601-BE6E-178462BF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43B0-4D79-4576-9F15-7C93E1E3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18A41-15A5-481F-91D0-4C5FB2AA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5BBF-4976-43DF-A338-4A0B7961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7FA9-8CF6-4B86-8A96-E1359832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A55F-01BB-4FAC-B3C0-5856C62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4D5D-A645-4ABA-A603-81A0E6D1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DC29-9297-42A1-BEDA-B0BADECF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43D-0F91-467F-AF9E-435623BF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9AD66-C65D-4AD1-960B-933A3681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B683-6698-4ADD-BE4D-357C342F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5BCD0-2C33-4559-83C7-6344CE74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A1CC-7470-4E40-A598-4134820A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4CC6-3F9C-4009-A1D8-D7E99D5D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7C55-0216-49BA-B53F-0151036C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4D941-90D1-4E55-896F-3F77E82C4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70694-9700-43BF-BC25-5676E34E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8DC2F-6D42-40EF-BC0F-55A39C65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30839-5EDC-4F12-ACE2-12E88165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C841-DD8E-4F74-9E86-4C3AC7F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043BB-EF68-4A23-8351-90D63BB2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0E13D-AAA2-44B6-8F37-6557B3B2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7AED4-0BE0-44C1-B61C-941D26291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C2A05-8A47-40DA-AD7F-FB66CE5F5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BA14B-C514-4049-AD39-81AA5E17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574BC-A909-46C9-A47B-89AE90E3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71F06-FD43-46C2-BEA7-D17062C2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48FF-A0E3-46BE-B7D9-145551B9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18AE5-CB3A-47B3-ACCD-922AB01D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46F67-A008-448F-8FCB-EBEB855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48556-2E4A-496C-8172-7ACE9CED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9BB08-1749-46A3-AD52-385D1713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B6DB1-B60D-45F1-BC9D-28C7BFB8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415D-E015-40E3-B83A-862C182F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31FD-63DC-4C4E-A0A7-8514211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8CA1-F3BB-4A78-8939-CD7B34EB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5D78B-F04D-43FE-B0A0-B4A05F6E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9C383-2F79-4C5C-A3EC-40682F9C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9AE4D-3944-4568-BBD7-0BC92B1A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EFAD-3525-454C-BA0E-96224A7B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22E4-137D-4637-8AD8-6EAE36EC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110F-F097-4BA1-92FB-A10C4933C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4E29-0FAB-4315-BD22-0FDA9B67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705A-F800-402D-A8AC-FDB013AA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89DD-CE4C-442E-8BF9-87474FD5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8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A0F5-4FDB-416A-BC4E-9ABA0E64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AAE63-BCB9-4094-B707-EB38DE509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386CE-0508-438D-9D09-62081E6DC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74A4F-0B06-4DBF-9957-9D4A1C56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1E9E2-20E9-4195-A355-C386B27F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F6DB8-F13C-444D-BAB7-87B7B5F7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A103-A757-429D-98C8-8793B315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BCBA4-4CC3-4FBC-A065-D96F8FB0E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A2A06-1407-4EBA-8740-0FAF9A80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53FCE-0D46-44A0-8621-B018650D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AA01-845F-42E8-B67F-A30F6B4D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469A4-23CC-44CA-BB0B-A3B133B5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20006-3AAF-4645-8E8D-B8564FC8E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5016-2B69-43F0-880D-F13D09CE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8C72DE87-CE1A-42E8-B35A-EC610B476F5B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C2F3-5C8A-4619-8F62-3C678141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B24DE-558D-4860-A2E3-17821DDA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57764CBB-118E-4601-B6AD-F9E43347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0814-0CCF-450F-ADEC-29B5D8A8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796A1-27DE-4E58-8163-650F3C090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2A94-ED0A-4BC2-B7AB-FC052FF2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F231-40C2-44E6-BEEA-AD0ED644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BBE7-65A7-454A-B35D-76A9DEC4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713E-FD7A-45C2-9CB3-37E29E05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4D73-B873-425C-9ECD-22D5D0FBE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0C4D1-20B3-43D9-8FC0-373D673C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E134-5B34-4A91-A232-7A588F58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E0F5-7D06-42AF-A18E-55E6B157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9F0C-6957-4C74-BEB1-71AF64A5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867D-96BC-48F7-91B6-420E5AFA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BE119-A2D1-40E3-92D0-87E67B35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BBDD5-D031-4774-846D-05CEA3A1F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036B9-51B7-47F0-B52E-CFE7BF854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30100-2FAF-4B30-A192-35A360BE2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51395-5207-4294-9E6B-48E7E9CD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30E2B-A23A-4765-AE19-3C52883F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9C9D6-9444-4B87-9D7A-0A62D629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8CCD-EE76-4511-AFF8-DAFE299A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6A168-A058-4CEE-810F-4C631D8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DD21F-837A-4C60-8F2C-8FA5E72C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80DA3-7F0D-496E-88A3-6BC57B7E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7D104-1AC8-40B2-A241-10A94916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5BD43-8BEF-439E-BD6D-B0840756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81E9B-85BD-4344-94B9-35879DB6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3BF0-751B-4C2A-AF4D-DD101018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A9B5-6934-4F41-A03B-EBD0603C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C37E0-6831-410B-8482-28AEF2DD6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D4BD1-ACA3-40F2-9C47-CB46D5BD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0EB1F-F184-40AB-92E1-D3571337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B8672-0015-4435-B350-FE50A014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A9A2-1642-4110-8314-5F57E2A7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89E46-91FE-4BFE-8C9F-0ECD09A90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FC441-91AA-4EFA-9991-52817176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E34C4-E10D-491D-B78C-660F5917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E1A4E-54F9-4242-A042-1810000B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43703-F604-4C5B-B05E-340C9DB7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471C14-8B31-45DB-A7A9-14E1F75BAB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65FDF-D872-42A7-BFE1-BF7F9D044BF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8DAA-F604-4301-8BF1-4491F8E9B3D1}"/>
              </a:ext>
            </a:extLst>
          </p:cNvPr>
          <p:cNvSpPr txBox="1">
            <a:spLocks/>
          </p:cNvSpPr>
          <p:nvPr/>
        </p:nvSpPr>
        <p:spPr>
          <a:xfrm>
            <a:off x="5537200" y="194873"/>
            <a:ext cx="37525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37AFF-0482-4219-9DA1-9D877976A6E0}"/>
              </a:ext>
            </a:extLst>
          </p:cNvPr>
          <p:cNvSpPr/>
          <p:nvPr/>
        </p:nvSpPr>
        <p:spPr>
          <a:xfrm>
            <a:off x="113745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E0D84-A909-4CB2-9A96-EB32D1D95F25}"/>
              </a:ext>
            </a:extLst>
          </p:cNvPr>
          <p:cNvSpPr txBox="1"/>
          <p:nvPr/>
        </p:nvSpPr>
        <p:spPr>
          <a:xfrm>
            <a:off x="248396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25DE52-04FB-43CA-8E5F-156D67B3C7FE}"/>
              </a:ext>
            </a:extLst>
          </p:cNvPr>
          <p:cNvSpPr txBox="1">
            <a:spLocks/>
          </p:cNvSpPr>
          <p:nvPr/>
        </p:nvSpPr>
        <p:spPr>
          <a:xfrm>
            <a:off x="5537200" y="2633347"/>
            <a:ext cx="376778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AC47E-F853-4487-B37C-2FAA19DE1516}"/>
              </a:ext>
            </a:extLst>
          </p:cNvPr>
          <p:cNvSpPr/>
          <p:nvPr/>
        </p:nvSpPr>
        <p:spPr>
          <a:xfrm>
            <a:off x="1538110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9A880-BDF2-4EFF-9562-90ACA8123031}"/>
              </a:ext>
            </a:extLst>
          </p:cNvPr>
          <p:cNvSpPr txBox="1"/>
          <p:nvPr/>
        </p:nvSpPr>
        <p:spPr>
          <a:xfrm>
            <a:off x="1672761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37725-CC8E-46D4-916D-EAF069622E96}"/>
              </a:ext>
            </a:extLst>
          </p:cNvPr>
          <p:cNvSpPr/>
          <p:nvPr/>
        </p:nvSpPr>
        <p:spPr>
          <a:xfrm>
            <a:off x="29576335" y="55391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52599-A68A-419D-ACCF-8BF6B8888190}"/>
              </a:ext>
            </a:extLst>
          </p:cNvPr>
          <p:cNvSpPr txBox="1"/>
          <p:nvPr/>
        </p:nvSpPr>
        <p:spPr>
          <a:xfrm>
            <a:off x="30905876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01F83-C7D0-4107-AB70-6688ADDFD885}"/>
              </a:ext>
            </a:extLst>
          </p:cNvPr>
          <p:cNvSpPr/>
          <p:nvPr/>
        </p:nvSpPr>
        <p:spPr>
          <a:xfrm>
            <a:off x="1154421" y="123677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E0B83-4B21-44FD-BB33-04E1779EE885}"/>
              </a:ext>
            </a:extLst>
          </p:cNvPr>
          <p:cNvSpPr txBox="1"/>
          <p:nvPr/>
        </p:nvSpPr>
        <p:spPr>
          <a:xfrm>
            <a:off x="2483961" y="122618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74985-BFC0-45AA-9161-3F0A99F329FE}"/>
              </a:ext>
            </a:extLst>
          </p:cNvPr>
          <p:cNvSpPr/>
          <p:nvPr/>
        </p:nvSpPr>
        <p:spPr>
          <a:xfrm>
            <a:off x="29576335" y="18753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A94E2-7E3A-4E3C-9167-6285064F82F2}"/>
              </a:ext>
            </a:extLst>
          </p:cNvPr>
          <p:cNvSpPr txBox="1"/>
          <p:nvPr/>
        </p:nvSpPr>
        <p:spPr>
          <a:xfrm>
            <a:off x="30922839" y="18647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5D594-C2B8-4D68-9488-289EFB1F9209}"/>
              </a:ext>
            </a:extLst>
          </p:cNvPr>
          <p:cNvSpPr txBox="1"/>
          <p:nvPr/>
        </p:nvSpPr>
        <p:spPr>
          <a:xfrm>
            <a:off x="1137458" y="66379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DA8CA-705D-491B-BF86-C39AE0066E43}"/>
              </a:ext>
            </a:extLst>
          </p:cNvPr>
          <p:cNvSpPr txBox="1"/>
          <p:nvPr/>
        </p:nvSpPr>
        <p:spPr>
          <a:xfrm>
            <a:off x="15381108" y="66028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2ECA9-386B-4872-8622-C4BB79C6C09A}"/>
              </a:ext>
            </a:extLst>
          </p:cNvPr>
          <p:cNvSpPr txBox="1"/>
          <p:nvPr/>
        </p:nvSpPr>
        <p:spPr>
          <a:xfrm>
            <a:off x="29576335" y="66246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14AD0-4D42-4BFF-9C3C-79E2547A8972}"/>
              </a:ext>
            </a:extLst>
          </p:cNvPr>
          <p:cNvSpPr txBox="1"/>
          <p:nvPr/>
        </p:nvSpPr>
        <p:spPr>
          <a:xfrm>
            <a:off x="29576335" y="19817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F1599-B43F-40E5-89C9-112809C0D110}"/>
              </a:ext>
            </a:extLst>
          </p:cNvPr>
          <p:cNvSpPr txBox="1"/>
          <p:nvPr/>
        </p:nvSpPr>
        <p:spPr>
          <a:xfrm>
            <a:off x="1171385" y="134314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ECF3B-DA3A-4580-842D-F1CD984BEA51}"/>
              </a:ext>
            </a:extLst>
          </p:cNvPr>
          <p:cNvSpPr/>
          <p:nvPr/>
        </p:nvSpPr>
        <p:spPr>
          <a:xfrm>
            <a:off x="15381108" y="188534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F6097-D915-406A-BF23-F4EDB258EAAA}"/>
              </a:ext>
            </a:extLst>
          </p:cNvPr>
          <p:cNvSpPr/>
          <p:nvPr/>
        </p:nvSpPr>
        <p:spPr>
          <a:xfrm>
            <a:off x="22375243" y="188534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71463-BF1E-4E9A-87FF-0A2907964C9A}"/>
              </a:ext>
            </a:extLst>
          </p:cNvPr>
          <p:cNvSpPr txBox="1"/>
          <p:nvPr/>
        </p:nvSpPr>
        <p:spPr>
          <a:xfrm>
            <a:off x="15290492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612822-9F1D-430A-9FED-77D568E78419}"/>
              </a:ext>
            </a:extLst>
          </p:cNvPr>
          <p:cNvSpPr txBox="1"/>
          <p:nvPr/>
        </p:nvSpPr>
        <p:spPr>
          <a:xfrm>
            <a:off x="22670208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F6AA-92C7-4F53-9908-84965463F9F1}"/>
              </a:ext>
            </a:extLst>
          </p:cNvPr>
          <p:cNvSpPr/>
          <p:nvPr/>
        </p:nvSpPr>
        <p:spPr>
          <a:xfrm>
            <a:off x="15381108" y="245779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3BA069-5157-478A-9BEE-9C69EA2F003D}"/>
              </a:ext>
            </a:extLst>
          </p:cNvPr>
          <p:cNvSpPr txBox="1"/>
          <p:nvPr/>
        </p:nvSpPr>
        <p:spPr>
          <a:xfrm>
            <a:off x="15413507" y="310727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65982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1_Custom Design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Teresa Crane</cp:lastModifiedBy>
  <cp:revision>15</cp:revision>
  <dcterms:created xsi:type="dcterms:W3CDTF">2016-02-23T16:07:19Z</dcterms:created>
  <dcterms:modified xsi:type="dcterms:W3CDTF">2021-07-08T19:44:39Z</dcterms:modified>
</cp:coreProperties>
</file>