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3366"/>
    <a:srgbClr val="E4384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68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Fennimore" userId="e330ed21-4df9-41ac-b0a9-87385864ea00" providerId="ADAL" clId="{D54459C1-CAA2-4FDF-B55E-5273B6A13F31}"/>
    <pc:docChg chg="delSld">
      <pc:chgData name="Anne Fennimore" userId="e330ed21-4df9-41ac-b0a9-87385864ea00" providerId="ADAL" clId="{D54459C1-CAA2-4FDF-B55E-5273B6A13F31}" dt="2024-11-06T17:02:52.109" v="5" actId="2696"/>
      <pc:docMkLst>
        <pc:docMk/>
      </pc:docMkLst>
      <pc:sldChg chg="del">
        <pc:chgData name="Anne Fennimore" userId="e330ed21-4df9-41ac-b0a9-87385864ea00" providerId="ADAL" clId="{D54459C1-CAA2-4FDF-B55E-5273B6A13F31}" dt="2024-11-06T17:02:02.427" v="2" actId="2696"/>
        <pc:sldMkLst>
          <pc:docMk/>
          <pc:sldMk cId="3745154186" sldId="265"/>
        </pc:sldMkLst>
      </pc:sldChg>
      <pc:sldChg chg="del">
        <pc:chgData name="Anne Fennimore" userId="e330ed21-4df9-41ac-b0a9-87385864ea00" providerId="ADAL" clId="{D54459C1-CAA2-4FDF-B55E-5273B6A13F31}" dt="2024-11-06T17:01:52.196" v="1" actId="2696"/>
        <pc:sldMkLst>
          <pc:docMk/>
          <pc:sldMk cId="2600149580" sldId="267"/>
        </pc:sldMkLst>
      </pc:sldChg>
      <pc:sldChg chg="del">
        <pc:chgData name="Anne Fennimore" userId="e330ed21-4df9-41ac-b0a9-87385864ea00" providerId="ADAL" clId="{D54459C1-CAA2-4FDF-B55E-5273B6A13F31}" dt="2024-11-06T17:01:43.413" v="0" actId="2696"/>
        <pc:sldMkLst>
          <pc:docMk/>
          <pc:sldMk cId="62307820" sldId="268"/>
        </pc:sldMkLst>
      </pc:sldChg>
      <pc:sldChg chg="del">
        <pc:chgData name="Anne Fennimore" userId="e330ed21-4df9-41ac-b0a9-87385864ea00" providerId="ADAL" clId="{D54459C1-CAA2-4FDF-B55E-5273B6A13F31}" dt="2024-11-06T17:02:31.856" v="4" actId="2696"/>
        <pc:sldMkLst>
          <pc:docMk/>
          <pc:sldMk cId="2991896926" sldId="270"/>
        </pc:sldMkLst>
      </pc:sldChg>
      <pc:sldChg chg="del">
        <pc:chgData name="Anne Fennimore" userId="e330ed21-4df9-41ac-b0a9-87385864ea00" providerId="ADAL" clId="{D54459C1-CAA2-4FDF-B55E-5273B6A13F31}" dt="2024-11-06T17:02:52.109" v="5" actId="2696"/>
        <pc:sldMkLst>
          <pc:docMk/>
          <pc:sldMk cId="2871654122" sldId="276"/>
        </pc:sldMkLst>
      </pc:sldChg>
      <pc:sldChg chg="del">
        <pc:chgData name="Anne Fennimore" userId="e330ed21-4df9-41ac-b0a9-87385864ea00" providerId="ADAL" clId="{D54459C1-CAA2-4FDF-B55E-5273B6A13F31}" dt="2024-11-06T17:02:14.508" v="3" actId="2696"/>
        <pc:sldMkLst>
          <pc:docMk/>
          <pc:sldMk cId="2387309414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DE95-1E73-A000-B226-10305AD1A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050E26-EB7A-2BD4-6686-6D003FEF3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BF48F-698D-3CD5-B8FB-F98D8D79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26160-D5B9-D390-FED7-FB1513AC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5F3E9-46B9-646D-154D-AE001E05D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1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E4515-60B6-4417-5EAB-A9D06DE8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A42D0-2BD9-1D35-F3FB-681D53C23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47BF2-9FA4-20FF-9AFB-B190C570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17E91-7019-80FB-92D6-9615B844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8EAC-3721-FD1B-7F03-15EC6780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2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DA490C-1F93-F98F-0C25-C38A0CA47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62FA6-5029-B64B-4994-74EBECE57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2B3D1-9F0D-361A-D942-E39609B5C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F2093-D997-098B-0DEA-D8DF44C1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56AF2-C08F-B5E1-DEB9-F53483716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3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25FE-2B4D-E7C2-545B-E82ADC994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5A727-B1EC-218A-FF33-A3F161AED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BB03F-415A-1B5E-1163-BE6FED5E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8789B-637E-5260-3999-49BB6774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D279F-9908-E7BC-90A2-E0AC8E18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4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EC0A-E426-B74A-2A49-CC8E37DF2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BAD31-B923-5827-A26A-B0361E8F9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D34D0-3386-BE78-9C4E-76AAFCBE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2284C-2740-86DA-582B-C141AC88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6339-FE7F-29EB-8550-529E4751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21DA-F016-35AD-0935-36A373A8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E398F-7B06-6A29-5C91-B119EADC3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FAAF9-D3B3-1FF0-F5DE-04A1BF746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E6743-51AE-1C41-B355-9EA04CF20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2EBCB-5277-41D6-2E8F-7072E939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19FE5-0B97-D1E5-8E31-8A614B3B7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41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D626E-A318-A249-58E1-E8A8F440C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0891D-F0C7-DD54-7539-3C851F8F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02A962-CA64-0F40-7690-322525474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F6478-D7FA-3418-BCDA-DA34AFECA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496AD-5887-8C23-4735-AD9377D06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6EA9FB-69E7-A787-75D5-C02DF397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67542C-A0EA-4055-73C8-55F1D3D1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5F1866-A426-0F5D-CE74-16639976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3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C57D-4150-0C35-6719-0B63404CA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2E001-05DB-587C-D008-05DA40AD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3186A-E5FD-DA11-E545-4F4FC6C5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9790A-54F2-13FD-99F7-6A18068E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4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A391B-71A8-4EE0-0C56-66DC10C0A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CD8581-4414-3A1F-8808-4B733B3D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8618B-7998-2EAA-CB90-50AB68AD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0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D6780-5D46-D22B-87B2-65B5882E8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50D0F-0ABD-4CD0-C025-DFEF67D94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3AC56-2A5A-A9FF-209F-35F848971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8CA57-5D32-288F-8212-EDAA7ADBD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A7547-CBF4-B2F0-C745-74AA9E73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64131-4A79-DF8E-37B1-A4298F8F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2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A9B4-D59F-4AA7-9D85-663B8E17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A2562F-DACB-3B63-1260-4A86B6745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BFCAF-C343-18B2-478B-0C6A757B7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2A6AF-9555-8597-D9FF-BDEAAFD7E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BE9E0-DA83-ABAD-1BAE-EC973471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1D35-8C4C-F713-926C-30FFCEDC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8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D54F3B-4873-624A-27E0-158CCDA67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86758-6481-877D-B3E3-142BC9367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AFB92-C1FF-83EC-A861-D1AAA4FE7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0E655-2BDE-D5E2-BFFD-E6C79064E8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A219C-757C-A625-90F5-2DE805E2E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4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399ABF-9B5D-C809-4253-975E15C30090}"/>
              </a:ext>
            </a:extLst>
          </p:cNvPr>
          <p:cNvSpPr txBox="1"/>
          <p:nvPr/>
        </p:nvSpPr>
        <p:spPr>
          <a:xfrm>
            <a:off x="0" y="2387600"/>
            <a:ext cx="12192000" cy="4546600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43E4DC-E479-C685-8F53-C81F8F713FF5}"/>
              </a:ext>
            </a:extLst>
          </p:cNvPr>
          <p:cNvSpPr txBox="1"/>
          <p:nvPr/>
        </p:nvSpPr>
        <p:spPr>
          <a:xfrm>
            <a:off x="0" y="0"/>
            <a:ext cx="12192000" cy="2387600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146919-B328-520E-2A11-241D9E539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022267"/>
            <a:ext cx="9144000" cy="1774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AA162-D483-6768-A45D-B3F9F0A93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5018313"/>
            <a:ext cx="9144000" cy="125420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 descr="A black and white logo with an owl head&#10;&#10;Description automatically generated">
            <a:extLst>
              <a:ext uri="{FF2B5EF4-FFF2-40B4-BE49-F238E27FC236}">
                <a16:creationId xmlns:a16="http://schemas.microsoft.com/office/drawing/2014/main" id="{B4FAADC6-78B3-C99D-0A0D-38E5B8F1DDD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300" y="218454"/>
            <a:ext cx="3581400" cy="1950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307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F975EB-3F6B-7F16-244E-32A1CC02B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236" y="188882"/>
            <a:ext cx="2210404" cy="412479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F662EE6E-FC6A-F1ED-E829-379843249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8709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DE395C-5A9F-5CC5-3ED9-F1C831AFC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2317780"/>
            <a:ext cx="5181600" cy="4351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D06676-A61B-7643-1F8F-F7AAE93CA862}"/>
              </a:ext>
            </a:extLst>
          </p:cNvPr>
          <p:cNvSpPr txBox="1"/>
          <p:nvPr/>
        </p:nvSpPr>
        <p:spPr>
          <a:xfrm>
            <a:off x="0" y="0"/>
            <a:ext cx="2210404" cy="865201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D5BD09-19F1-95D0-7A00-299E5E989CFE}"/>
              </a:ext>
            </a:extLst>
          </p:cNvPr>
          <p:cNvSpPr txBox="1"/>
          <p:nvPr/>
        </p:nvSpPr>
        <p:spPr>
          <a:xfrm>
            <a:off x="2210404" y="0"/>
            <a:ext cx="9981596" cy="865201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Content Placeholder 9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6EC1B79A-FE3E-2750-2FB0-D0B5180C59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76" y="197142"/>
            <a:ext cx="2530763" cy="472261"/>
          </a:xfrm>
        </p:spPr>
      </p:pic>
    </p:spTree>
    <p:extLst>
      <p:ext uri="{BB962C8B-B14F-4D97-AF65-F5344CB8AC3E}">
        <p14:creationId xmlns:p14="http://schemas.microsoft.com/office/powerpoint/2010/main" val="3674840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C1ABB1A-1EB8-098F-8C4B-C005B107E225}"/>
              </a:ext>
            </a:extLst>
          </p:cNvPr>
          <p:cNvSpPr txBox="1"/>
          <p:nvPr/>
        </p:nvSpPr>
        <p:spPr>
          <a:xfrm>
            <a:off x="10829581" y="0"/>
            <a:ext cx="1362419" cy="6858000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1B604F-352E-A10E-20C0-823EEE3E0E74}"/>
              </a:ext>
            </a:extLst>
          </p:cNvPr>
          <p:cNvSpPr txBox="1"/>
          <p:nvPr/>
        </p:nvSpPr>
        <p:spPr>
          <a:xfrm>
            <a:off x="0" y="0"/>
            <a:ext cx="10829581" cy="6858000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2AB57-5DC3-38C7-2A06-8A1578CE9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183" y="3428547"/>
            <a:ext cx="8628962" cy="83881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1" name="Content Placeholder 10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DD36EC15-AB0B-7273-3151-18C92C70FB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433" y="314037"/>
            <a:ext cx="3401289" cy="634708"/>
          </a:xfrm>
        </p:spPr>
      </p:pic>
    </p:spTree>
    <p:extLst>
      <p:ext uri="{BB962C8B-B14F-4D97-AF65-F5344CB8AC3E}">
        <p14:creationId xmlns:p14="http://schemas.microsoft.com/office/powerpoint/2010/main" val="34856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F4703928-04BD-47DA-9E31-EBF2C630E37C}"/>
</file>

<file path=customXml/itemProps2.xml><?xml version="1.0" encoding="utf-8"?>
<ds:datastoreItem xmlns:ds="http://schemas.openxmlformats.org/officeDocument/2006/customXml" ds:itemID="{8F266208-D5A7-4A8D-983B-C8019B8141A1}"/>
</file>

<file path=customXml/itemProps3.xml><?xml version="1.0" encoding="utf-8"?>
<ds:datastoreItem xmlns:ds="http://schemas.openxmlformats.org/officeDocument/2006/customXml" ds:itemID="{51CBC73C-9EDD-47E1-ACB4-9B99F5B62A17}"/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Fennimore</dc:creator>
  <cp:lastModifiedBy>Anne Fennimore</cp:lastModifiedBy>
  <cp:revision>3</cp:revision>
  <dcterms:created xsi:type="dcterms:W3CDTF">2024-10-29T19:02:37Z</dcterms:created>
  <dcterms:modified xsi:type="dcterms:W3CDTF">2024-11-06T17:02:59Z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0x01010064D93EDA43B32F46AED9F2074B6222AD</vt:lpwstr>
  </property>
</Properties>
</file>