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5" r:id="rId3"/>
    <p:sldId id="27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3366"/>
    <a:srgbClr val="E43840"/>
    <a:srgbClr val="F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4EF43A-FAED-4DCD-B1C7-19AE3E69FC3F}" v="400" dt="2024-11-06T16:50:17.1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796" y="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1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Fennimore" userId="e330ed21-4df9-41ac-b0a9-87385864ea00" providerId="ADAL" clId="{2DB87B19-A97B-4280-B65B-6B1BF0486DF3}"/>
    <pc:docChg chg="delSld modSld">
      <pc:chgData name="Anne Fennimore" userId="e330ed21-4df9-41ac-b0a9-87385864ea00" providerId="ADAL" clId="{2DB87B19-A97B-4280-B65B-6B1BF0486DF3}" dt="2024-11-06T17:01:11.084" v="9" actId="2696"/>
      <pc:docMkLst>
        <pc:docMk/>
      </pc:docMkLst>
      <pc:sldChg chg="del">
        <pc:chgData name="Anne Fennimore" userId="e330ed21-4df9-41ac-b0a9-87385864ea00" providerId="ADAL" clId="{2DB87B19-A97B-4280-B65B-6B1BF0486DF3}" dt="2024-11-06T17:00:18.197" v="6" actId="2696"/>
        <pc:sldMkLst>
          <pc:docMk/>
          <pc:sldMk cId="3674840577" sldId="258"/>
        </pc:sldMkLst>
      </pc:sldChg>
      <pc:sldChg chg="modSp mod">
        <pc:chgData name="Anne Fennimore" userId="e330ed21-4df9-41ac-b0a9-87385864ea00" providerId="ADAL" clId="{2DB87B19-A97B-4280-B65B-6B1BF0486DF3}" dt="2024-11-06T17:00:04.486" v="5" actId="34135"/>
        <pc:sldMkLst>
          <pc:docMk/>
          <pc:sldMk cId="3745154186" sldId="265"/>
        </pc:sldMkLst>
        <pc:spChg chg="mod">
          <ac:chgData name="Anne Fennimore" userId="e330ed21-4df9-41ac-b0a9-87385864ea00" providerId="ADAL" clId="{2DB87B19-A97B-4280-B65B-6B1BF0486DF3}" dt="2024-11-06T16:59:48.505" v="2" actId="1076"/>
          <ac:spMkLst>
            <pc:docMk/>
            <pc:sldMk cId="3745154186" sldId="265"/>
            <ac:spMk id="12" creationId="{7CFB7789-FF45-F097-56AA-5E5139952159}"/>
          </ac:spMkLst>
        </pc:spChg>
        <pc:picChg chg="mod">
          <ac:chgData name="Anne Fennimore" userId="e330ed21-4df9-41ac-b0a9-87385864ea00" providerId="ADAL" clId="{2DB87B19-A97B-4280-B65B-6B1BF0486DF3}" dt="2024-11-06T17:00:04.486" v="5" actId="34135"/>
          <ac:picMkLst>
            <pc:docMk/>
            <pc:sldMk cId="3745154186" sldId="265"/>
            <ac:picMk id="4" creationId="{38F88E4D-0AE1-7F36-AFB7-0B064FA8DB44}"/>
          </ac:picMkLst>
        </pc:picChg>
      </pc:sldChg>
      <pc:sldChg chg="del">
        <pc:chgData name="Anne Fennimore" userId="e330ed21-4df9-41ac-b0a9-87385864ea00" providerId="ADAL" clId="{2DB87B19-A97B-4280-B65B-6B1BF0486DF3}" dt="2024-11-06T17:00:24.752" v="7" actId="2696"/>
        <pc:sldMkLst>
          <pc:docMk/>
          <pc:sldMk cId="2600149580" sldId="267"/>
        </pc:sldMkLst>
      </pc:sldChg>
      <pc:sldChg chg="del">
        <pc:chgData name="Anne Fennimore" userId="e330ed21-4df9-41ac-b0a9-87385864ea00" providerId="ADAL" clId="{2DB87B19-A97B-4280-B65B-6B1BF0486DF3}" dt="2024-11-06T16:59:33.982" v="0" actId="2696"/>
        <pc:sldMkLst>
          <pc:docMk/>
          <pc:sldMk cId="1069307355" sldId="269"/>
        </pc:sldMkLst>
      </pc:sldChg>
      <pc:sldChg chg="del">
        <pc:chgData name="Anne Fennimore" userId="e330ed21-4df9-41ac-b0a9-87385864ea00" providerId="ADAL" clId="{2DB87B19-A97B-4280-B65B-6B1BF0486DF3}" dt="2024-11-06T16:59:38.994" v="1" actId="2696"/>
        <pc:sldMkLst>
          <pc:docMk/>
          <pc:sldMk cId="2991896926" sldId="270"/>
        </pc:sldMkLst>
      </pc:sldChg>
      <pc:sldChg chg="del">
        <pc:chgData name="Anne Fennimore" userId="e330ed21-4df9-41ac-b0a9-87385864ea00" providerId="ADAL" clId="{2DB87B19-A97B-4280-B65B-6B1BF0486DF3}" dt="2024-11-06T17:01:11.084" v="9" actId="2696"/>
        <pc:sldMkLst>
          <pc:docMk/>
          <pc:sldMk cId="348567232" sldId="275"/>
        </pc:sldMkLst>
      </pc:sldChg>
      <pc:sldChg chg="del">
        <pc:chgData name="Anne Fennimore" userId="e330ed21-4df9-41ac-b0a9-87385864ea00" providerId="ADAL" clId="{2DB87B19-A97B-4280-B65B-6B1BF0486DF3}" dt="2024-11-06T17:00:48.474" v="8" actId="2696"/>
        <pc:sldMkLst>
          <pc:docMk/>
          <pc:sldMk cId="2387309414" sldId="27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3DE95-1E73-A000-B226-10305AD1A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050E26-EB7A-2BD4-6686-6D003FEF3C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6BF48F-698D-3CD5-B8FB-F98D8D79C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26160-D5B9-D390-FED7-FB1513ACF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45F3E9-46B9-646D-154D-AE001E05D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416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E4515-60B6-4417-5EAB-A9D06DE83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7A42D0-2BD9-1D35-F3FB-681D53C23B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47BF2-9FA4-20FF-9AFB-B190C5709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17E91-7019-80FB-92D6-9615B8443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18EAC-3721-FD1B-7F03-15EC67809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126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DA490C-1F93-F98F-0C25-C38A0CA47A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62FA6-5029-B64B-4994-74EBECE576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2B3D1-9F0D-361A-D942-E39609B5C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F2093-D997-098B-0DEA-D8DF44C16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56AF2-C08F-B5E1-DEB9-F53483716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38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025FE-2B4D-E7C2-545B-E82ADC994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5A727-B1EC-218A-FF33-A3F161AED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BB03F-415A-1B5E-1163-BE6FED5E0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8789B-637E-5260-3999-49BB67742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D279F-9908-E7BC-90A2-E0AC8E18F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341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FEC0A-E426-B74A-2A49-CC8E37DF2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BAD31-B923-5827-A26A-B0361E8F9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D34D0-3386-BE78-9C4E-76AAFCBE6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A2284C-2740-86DA-582B-C141AC88D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16339-FE7F-29EB-8550-529E47519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08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721DA-F016-35AD-0935-36A373A80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E398F-7B06-6A29-5C91-B119EADC3D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3FAAF9-D3B3-1FF0-F5DE-04A1BF7463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4E6743-51AE-1C41-B355-9EA04CF20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F2EBCB-5277-41D6-2E8F-7072E9392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019FE5-0B97-D1E5-8E31-8A614B3B7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641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D626E-A318-A249-58E1-E8A8F440C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0891D-F0C7-DD54-7539-3C851F8F1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02A962-CA64-0F40-7690-322525474D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FF6478-D7FA-3418-BCDA-DA34AFECA5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B496AD-5887-8C23-4735-AD9377D069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6EA9FB-69E7-A787-75D5-C02DF397A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67542C-A0EA-4055-73C8-55F1D3D1D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5F1866-A426-0F5D-CE74-166399766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239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5C57D-4150-0C35-6719-0B63404CA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42E001-05DB-587C-D008-05DA40ADD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C3186A-E5FD-DA11-E545-4F4FC6C5A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69790A-54F2-13FD-99F7-6A18068E8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641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4A391B-71A8-4EE0-0C56-66DC10C0A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CD8581-4414-3A1F-8808-4B733B3D6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B8618B-7998-2EAA-CB90-50AB68ADB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0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D6780-5D46-D22B-87B2-65B5882E8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50D0F-0ABD-4CD0-C025-DFEF67D94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F3AC56-2A5A-A9FF-209F-35F848971A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A8CA57-5D32-288F-8212-EDAA7ADBD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1A7547-CBF4-B2F0-C745-74AA9E73C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64131-4A79-DF8E-37B1-A4298F8F9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927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1A9B4-D59F-4AA7-9D85-663B8E172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A2562F-DACB-3B63-1260-4A86B67455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7BFCAF-C343-18B2-478B-0C6A757B7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42A6AF-9555-8597-D9FF-BDEAAFD7E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FBE9E0-DA83-ABAD-1BAE-EC973471A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41D35-8C4C-F713-926C-30FFCEDCA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285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D54F3B-4873-624A-27E0-158CCDA67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686758-6481-877D-B3E3-142BC9367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AFB92-C1FF-83EC-A861-D1AAA4FE79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0126F-D2AA-4C83-8B98-C8A3DC787AA0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0E655-2BDE-D5E2-BFFD-E6C79064E8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A219C-757C-A625-90F5-2DE805E2ED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A46E9-AB00-414F-A1C0-495724A52B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46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399ABF-9B5D-C809-4253-975E15C30090}"/>
              </a:ext>
            </a:extLst>
          </p:cNvPr>
          <p:cNvSpPr txBox="1"/>
          <p:nvPr/>
        </p:nvSpPr>
        <p:spPr>
          <a:xfrm>
            <a:off x="0" y="2387600"/>
            <a:ext cx="12192000" cy="4546600"/>
          </a:xfrm>
          <a:prstGeom prst="rect">
            <a:avLst/>
          </a:prstGeom>
          <a:solidFill>
            <a:srgbClr val="00336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43E4DC-E479-C685-8F53-C81F8F713FF5}"/>
              </a:ext>
            </a:extLst>
          </p:cNvPr>
          <p:cNvSpPr txBox="1"/>
          <p:nvPr/>
        </p:nvSpPr>
        <p:spPr>
          <a:xfrm>
            <a:off x="0" y="0"/>
            <a:ext cx="12192000" cy="2387600"/>
          </a:xfrm>
          <a:prstGeom prst="rect">
            <a:avLst/>
          </a:prstGeom>
          <a:solidFill>
            <a:srgbClr val="CC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146919-B328-520E-2A11-241D9E539B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3022267"/>
            <a:ext cx="9144000" cy="17748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EAA162-D483-6768-A45D-B3F9F0A93E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200" y="5018313"/>
            <a:ext cx="9144000" cy="1254207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 descr="A logo of an owl&#10;&#10;Description automatically generated">
            <a:extLst>
              <a:ext uri="{FF2B5EF4-FFF2-40B4-BE49-F238E27FC236}">
                <a16:creationId xmlns:a16="http://schemas.microsoft.com/office/drawing/2014/main" id="{48240F89-AFD6-0350-6924-F52D3208F5F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188" y="218992"/>
            <a:ext cx="3613623" cy="1949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07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E6705D-EDB0-9FCC-3C59-A87BF2BBA7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8F88E4D-0AE1-7F36-AFB7-0B064FA8DB4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4132" y="6103951"/>
            <a:ext cx="2404205" cy="434149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19B1A611-9274-1990-F6F9-0F823F4FC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890" y="457200"/>
            <a:ext cx="3932237" cy="16002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7CFB7789-FF45-F097-56AA-5E5139952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96137" y="754049"/>
            <a:ext cx="6172200" cy="4873625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0EC5381-9CCD-B251-93BC-C71E629EAE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72479" y="2057400"/>
            <a:ext cx="3932237" cy="3811588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9F1467-1454-1077-E69F-C6551496955C}"/>
              </a:ext>
            </a:extLst>
          </p:cNvPr>
          <p:cNvSpPr txBox="1"/>
          <p:nvPr/>
        </p:nvSpPr>
        <p:spPr>
          <a:xfrm>
            <a:off x="0" y="0"/>
            <a:ext cx="1219200" cy="1514764"/>
          </a:xfrm>
          <a:prstGeom prst="rect">
            <a:avLst/>
          </a:prstGeom>
          <a:solidFill>
            <a:srgbClr val="CC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22F14E-1AA7-EBD3-806A-10D45A5E7B0D}"/>
              </a:ext>
            </a:extLst>
          </p:cNvPr>
          <p:cNvSpPr txBox="1"/>
          <p:nvPr/>
        </p:nvSpPr>
        <p:spPr>
          <a:xfrm>
            <a:off x="0" y="1514764"/>
            <a:ext cx="1219200" cy="5343236"/>
          </a:xfrm>
          <a:prstGeom prst="rect">
            <a:avLst/>
          </a:prstGeom>
          <a:solidFill>
            <a:srgbClr val="00336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154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C1ABB1A-1EB8-098F-8C4B-C005B107E225}"/>
              </a:ext>
            </a:extLst>
          </p:cNvPr>
          <p:cNvSpPr txBox="1"/>
          <p:nvPr/>
        </p:nvSpPr>
        <p:spPr>
          <a:xfrm>
            <a:off x="10829581" y="0"/>
            <a:ext cx="1362419" cy="6858000"/>
          </a:xfrm>
          <a:prstGeom prst="rect">
            <a:avLst/>
          </a:prstGeom>
          <a:solidFill>
            <a:srgbClr val="CC00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1B604F-352E-A10E-20C0-823EEE3E0E74}"/>
              </a:ext>
            </a:extLst>
          </p:cNvPr>
          <p:cNvSpPr txBox="1"/>
          <p:nvPr/>
        </p:nvSpPr>
        <p:spPr>
          <a:xfrm>
            <a:off x="0" y="0"/>
            <a:ext cx="10829581" cy="6858000"/>
          </a:xfrm>
          <a:prstGeom prst="rect">
            <a:avLst/>
          </a:prstGeom>
          <a:solidFill>
            <a:srgbClr val="003366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C2AB57-5DC3-38C7-2A06-8A1578CE9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9183" y="3428547"/>
            <a:ext cx="8628962" cy="83881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8" name="Content Placeholder 7" descr="A black and white logo with an owl head&#10;&#10;Description automatically generated">
            <a:extLst>
              <a:ext uri="{FF2B5EF4-FFF2-40B4-BE49-F238E27FC236}">
                <a16:creationId xmlns:a16="http://schemas.microsoft.com/office/drawing/2014/main" id="{272B1A90-203B-00F9-5E8E-F5BC083546A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7" y="256529"/>
            <a:ext cx="2134776" cy="1162756"/>
          </a:xfrm>
        </p:spPr>
      </p:pic>
    </p:spTree>
    <p:extLst>
      <p:ext uri="{BB962C8B-B14F-4D97-AF65-F5344CB8AC3E}">
        <p14:creationId xmlns:p14="http://schemas.microsoft.com/office/powerpoint/2010/main" val="2871654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D93EDA43B32F46AED9F2074B6222AD" ma:contentTypeVersion="11" ma:contentTypeDescription="Create a new document." ma:contentTypeScope="" ma:versionID="c42a81358035c883c70c77f1e28583a2">
  <xsd:schema xmlns:xsd="http://www.w3.org/2001/XMLSchema" xmlns:xs="http://www.w3.org/2001/XMLSchema" xmlns:p="http://schemas.microsoft.com/office/2006/metadata/properties" xmlns:ns2="7a5e2732-688b-4e72-a0aa-77e48b892a6f" xmlns:ns3="b86bedc6-5fa4-40d3-9ea1-99f728676fff" targetNamespace="http://schemas.microsoft.com/office/2006/metadata/properties" ma:root="true" ma:fieldsID="a120a022b5e86d054a2b75abc6bfca42" ns2:_="" ns3:_="">
    <xsd:import namespace="7a5e2732-688b-4e72-a0aa-77e48b892a6f"/>
    <xsd:import namespace="b86bedc6-5fa4-40d3-9ea1-99f728676f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5e2732-688b-4e72-a0aa-77e48b892a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728a8d2-fce2-4ead-88e1-13feca96807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6bedc6-5fa4-40d3-9ea1-99f728676ff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6c572f3-8a5d-4451-a8f9-dae156a587a9}" ma:internalName="TaxCatchAll" ma:showField="CatchAllData" ma:web="b86bedc6-5fa4-40d3-9ea1-99f728676f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a5e2732-688b-4e72-a0aa-77e48b892a6f">
      <Terms xmlns="http://schemas.microsoft.com/office/infopath/2007/PartnerControls"/>
    </lcf76f155ced4ddcb4097134ff3c332f>
    <TaxCatchAll xmlns="b86bedc6-5fa4-40d3-9ea1-99f728676fff" xsi:nil="true"/>
  </documentManagement>
</p:properties>
</file>

<file path=customXml/itemProps1.xml><?xml version="1.0" encoding="utf-8"?>
<ds:datastoreItem xmlns:ds="http://schemas.openxmlformats.org/officeDocument/2006/customXml" ds:itemID="{FB2A21E8-CE7A-4AB9-9C29-73E818E18B85}"/>
</file>

<file path=customXml/itemProps2.xml><?xml version="1.0" encoding="utf-8"?>
<ds:datastoreItem xmlns:ds="http://schemas.openxmlformats.org/officeDocument/2006/customXml" ds:itemID="{232894B1-0B9E-4029-AAD2-3D9E3D87B7E3}"/>
</file>

<file path=customXml/itemProps3.xml><?xml version="1.0" encoding="utf-8"?>
<ds:datastoreItem xmlns:ds="http://schemas.openxmlformats.org/officeDocument/2006/customXml" ds:itemID="{6B972DF4-2178-4EBE-AB92-3CF606DE12AC}"/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Anne Fennimore</dc:creator>
  <cp:lastModifiedBy>Anne Fennimore</cp:lastModifiedBy>
  <cp:revision>3</cp:revision>
  <dcterms:created xsi:type="dcterms:W3CDTF">2024-10-29T19:02:37Z</dcterms:created>
  <dcterms:modified xsi:type="dcterms:W3CDTF">2024-11-06T17:01:15Z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0x01010064D93EDA43B32F46AED9F2074B6222AD</vt:lpwstr>
  </property>
</Properties>
</file>