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66" r:id="rId3"/>
    <p:sldId id="27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96" d="100"/>
          <a:sy n="96" d="100"/>
        </p:scale>
        <p:origin x="61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3DE95-1E73-A000-B226-10305AD1AE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050E26-EB7A-2BD4-6686-6D003FEF3C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6BF48F-698D-3CD5-B8FB-F98D8D79C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126F-D2AA-4C83-8B98-C8A3DC787AA0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26160-D5B9-D390-FED7-FB1513ACF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5F3E9-46B9-646D-154D-AE001E05D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46E9-AB00-414F-A1C0-495724A52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009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E4515-60B6-4417-5EAB-A9D06DE83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7A42D0-2BD9-1D35-F3FB-681D53C23B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347BF2-9FA4-20FF-9AFB-B190C5709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126F-D2AA-4C83-8B98-C8A3DC787AA0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17E91-7019-80FB-92D6-9615B8443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18EAC-3721-FD1B-7F03-15EC67809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46E9-AB00-414F-A1C0-495724A52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316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DA490C-1F93-F98F-0C25-C38A0CA47A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162FA6-5029-B64B-4994-74EBECE576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82B3D1-9F0D-361A-D942-E39609B5C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126F-D2AA-4C83-8B98-C8A3DC787AA0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1F2093-D997-098B-0DEA-D8DF44C16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56AF2-C08F-B5E1-DEB9-F53483716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46E9-AB00-414F-A1C0-495724A52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968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025FE-2B4D-E7C2-545B-E82ADC994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5A727-B1EC-218A-FF33-A3F161AED9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CBB03F-415A-1B5E-1163-BE6FED5E0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126F-D2AA-4C83-8B98-C8A3DC787AA0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8789B-637E-5260-3999-49BB67742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D279F-9908-E7BC-90A2-E0AC8E18F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46E9-AB00-414F-A1C0-495724A52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246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FEC0A-E426-B74A-2A49-CC8E37DF2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0BAD31-B923-5827-A26A-B0361E8F9B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8D34D0-3386-BE78-9C4E-76AAFCBE6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126F-D2AA-4C83-8B98-C8A3DC787AA0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A2284C-2740-86DA-582B-C141AC88D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16339-FE7F-29EB-8550-529E47519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46E9-AB00-414F-A1C0-495724A52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12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721DA-F016-35AD-0935-36A373A80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E398F-7B06-6A29-5C91-B119EADC3D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3FAAF9-D3B3-1FF0-F5DE-04A1BF7463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4E6743-51AE-1C41-B355-9EA04CF20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126F-D2AA-4C83-8B98-C8A3DC787AA0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F2EBCB-5277-41D6-2E8F-7072E9392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019FE5-0B97-D1E5-8E31-8A614B3B7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46E9-AB00-414F-A1C0-495724A52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117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D626E-A318-A249-58E1-E8A8F440C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A0891D-F0C7-DD54-7539-3C851F8F1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02A962-CA64-0F40-7690-322525474D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FF6478-D7FA-3418-BCDA-DA34AFECA5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B496AD-5887-8C23-4735-AD9377D069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6EA9FB-69E7-A787-75D5-C02DF397A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126F-D2AA-4C83-8B98-C8A3DC787AA0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67542C-A0EA-4055-73C8-55F1D3D1D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5F1866-A426-0F5D-CE74-166399766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46E9-AB00-414F-A1C0-495724A52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621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5C57D-4150-0C35-6719-0B63404CA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42E001-05DB-587C-D008-05DA40ADD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126F-D2AA-4C83-8B98-C8A3DC787AA0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C3186A-E5FD-DA11-E545-4F4FC6C5A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69790A-54F2-13FD-99F7-6A18068E8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46E9-AB00-414F-A1C0-495724A52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60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4A391B-71A8-4EE0-0C56-66DC10C0A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126F-D2AA-4C83-8B98-C8A3DC787AA0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CD8581-4414-3A1F-8808-4B733B3D6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B8618B-7998-2EAA-CB90-50AB68ADB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46E9-AB00-414F-A1C0-495724A52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225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D6780-5D46-D22B-87B2-65B5882E8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50D0F-0ABD-4CD0-C025-DFEF67D94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F3AC56-2A5A-A9FF-209F-35F848971A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A8CA57-5D32-288F-8212-EDAA7ADBD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126F-D2AA-4C83-8B98-C8A3DC787AA0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1A7547-CBF4-B2F0-C745-74AA9E73C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64131-4A79-DF8E-37B1-A4298F8F9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46E9-AB00-414F-A1C0-495724A52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170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1A9B4-D59F-4AA7-9D85-663B8E172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A2562F-DACB-3B63-1260-4A86B67455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7BFCAF-C343-18B2-478B-0C6A757B7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42A6AF-9555-8597-D9FF-BDEAAFD7E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126F-D2AA-4C83-8B98-C8A3DC787AA0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FBE9E0-DA83-ABAD-1BAE-EC973471A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E41D35-8C4C-F713-926C-30FFCEDCA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46E9-AB00-414F-A1C0-495724A52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098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D54F3B-4873-624A-27E0-158CCDA67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686758-6481-877D-B3E3-142BC9367A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AFB92-C1FF-83EC-A861-D1AAA4FE79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0126F-D2AA-4C83-8B98-C8A3DC787AA0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20E655-2BDE-D5E2-BFFD-E6C79064E8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3A219C-757C-A625-90F5-2DE805E2ED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A46E9-AB00-414F-A1C0-495724A52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4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5300">
              <a:srgbClr val="CC0000"/>
            </a:gs>
            <a:gs pos="0">
              <a:srgbClr val="CC0000"/>
            </a:gs>
            <a:gs pos="55000">
              <a:srgbClr val="75162C">
                <a:lumMod val="91000"/>
                <a:lumOff val="9000"/>
              </a:srgbClr>
            </a:gs>
            <a:gs pos="97127">
              <a:srgbClr val="003366"/>
            </a:gs>
            <a:gs pos="78000">
              <a:srgbClr val="003366"/>
            </a:gs>
            <a:gs pos="83000">
              <a:srgbClr val="003366"/>
            </a:gs>
            <a:gs pos="100000">
              <a:srgbClr val="0033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27BA9-884F-F6D2-D089-1151D20CD8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535816"/>
            <a:ext cx="9144000" cy="135255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1DA4D3-6662-303B-1701-273673EF0C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95792"/>
            <a:ext cx="9144000" cy="112871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Picture 5" descr="A black and white logo with an owl head&#10;&#10;Description automatically generated">
            <a:extLst>
              <a:ext uri="{FF2B5EF4-FFF2-40B4-BE49-F238E27FC236}">
                <a16:creationId xmlns:a16="http://schemas.microsoft.com/office/drawing/2014/main" id="{6DB3019A-0B3B-5771-3699-E0BCE0323B7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971" y="367638"/>
            <a:ext cx="4134057" cy="2251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647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08F7FA-7A86-0E21-9F58-B7290EBFE3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5C4B2AC-3FB3-5942-C0FB-AF73947F317C}"/>
              </a:ext>
            </a:extLst>
          </p:cNvPr>
          <p:cNvSpPr/>
          <p:nvPr/>
        </p:nvSpPr>
        <p:spPr>
          <a:xfrm>
            <a:off x="0" y="-27421"/>
            <a:ext cx="12192000" cy="785091"/>
          </a:xfrm>
          <a:prstGeom prst="rect">
            <a:avLst/>
          </a:prstGeom>
          <a:gradFill flip="none" rotWithShape="1">
            <a:gsLst>
              <a:gs pos="0">
                <a:srgbClr val="CC0000"/>
              </a:gs>
              <a:gs pos="58000">
                <a:srgbClr val="CC0000"/>
              </a:gs>
              <a:gs pos="83000">
                <a:srgbClr val="002060"/>
              </a:gs>
              <a:gs pos="100000">
                <a:srgbClr val="002060"/>
              </a:gs>
            </a:gsLst>
            <a:lin ang="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343E8A-52F0-8C9E-0897-7686EBC4C8D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1236" y="188882"/>
            <a:ext cx="2210404" cy="412479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AF117A37-5A72-5DE6-FEF7-D055FA36C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28709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130D53-C75D-B0D2-4373-664DF413A4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17491"/>
            <a:ext cx="5181600" cy="43513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7F605E7-B22E-A13C-4A93-03BA33E474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2317780"/>
            <a:ext cx="5181600" cy="435133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053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2A40C92-C1F9-F1C8-53E1-23AD9A2B70E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7000">
                <a:srgbClr val="CC0000"/>
              </a:gs>
              <a:gs pos="0">
                <a:srgbClr val="CC0000"/>
              </a:gs>
              <a:gs pos="61000">
                <a:srgbClr val="002060"/>
              </a:gs>
              <a:gs pos="73000">
                <a:srgbClr val="002060"/>
              </a:gs>
              <a:gs pos="100000">
                <a:srgbClr val="002060"/>
              </a:gs>
            </a:gsLst>
            <a:lin ang="5400000" scaled="1"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35EC964-730D-33A5-166D-E0BEE0D019C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487" y="492688"/>
            <a:ext cx="3603317" cy="672408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CFE45F74-6934-5C58-3076-9DF9574E6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A104D54-6DEF-AE59-D41E-3CDA2BF27D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30466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D93EDA43B32F46AED9F2074B6222AD" ma:contentTypeVersion="11" ma:contentTypeDescription="Create a new document." ma:contentTypeScope="" ma:versionID="c42a81358035c883c70c77f1e28583a2">
  <xsd:schema xmlns:xsd="http://www.w3.org/2001/XMLSchema" xmlns:xs="http://www.w3.org/2001/XMLSchema" xmlns:p="http://schemas.microsoft.com/office/2006/metadata/properties" xmlns:ns2="7a5e2732-688b-4e72-a0aa-77e48b892a6f" xmlns:ns3="b86bedc6-5fa4-40d3-9ea1-99f728676fff" targetNamespace="http://schemas.microsoft.com/office/2006/metadata/properties" ma:root="true" ma:fieldsID="a120a022b5e86d054a2b75abc6bfca42" ns2:_="" ns3:_="">
    <xsd:import namespace="7a5e2732-688b-4e72-a0aa-77e48b892a6f"/>
    <xsd:import namespace="b86bedc6-5fa4-40d3-9ea1-99f728676f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5e2732-688b-4e72-a0aa-77e48b892a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7728a8d2-fce2-4ead-88e1-13feca96807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6bedc6-5fa4-40d3-9ea1-99f728676ff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6c572f3-8a5d-4451-a8f9-dae156a587a9}" ma:internalName="TaxCatchAll" ma:showField="CatchAllData" ma:web="b86bedc6-5fa4-40d3-9ea1-99f728676f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a5e2732-688b-4e72-a0aa-77e48b892a6f">
      <Terms xmlns="http://schemas.microsoft.com/office/infopath/2007/PartnerControls"/>
    </lcf76f155ced4ddcb4097134ff3c332f>
    <TaxCatchAll xmlns="b86bedc6-5fa4-40d3-9ea1-99f728676fff" xsi:nil="true"/>
  </documentManagement>
</p:properties>
</file>

<file path=customXml/itemProps1.xml><?xml version="1.0" encoding="utf-8"?>
<ds:datastoreItem xmlns:ds="http://schemas.openxmlformats.org/officeDocument/2006/customXml" ds:itemID="{79025772-EC6C-42C5-BD9E-CF7C2084E37E}"/>
</file>

<file path=customXml/itemProps2.xml><?xml version="1.0" encoding="utf-8"?>
<ds:datastoreItem xmlns:ds="http://schemas.openxmlformats.org/officeDocument/2006/customXml" ds:itemID="{9B6316C2-DC2F-40D4-862F-F0CE82D88CE4}"/>
</file>

<file path=customXml/itemProps3.xml><?xml version="1.0" encoding="utf-8"?>
<ds:datastoreItem xmlns:ds="http://schemas.openxmlformats.org/officeDocument/2006/customXml" ds:itemID="{C3778F55-C965-4C00-BBBE-FDFA160BE7D3}"/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1_Office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Anne Fennimore</dc:creator>
  <cp:lastModifiedBy>Anne Fennimore</cp:lastModifiedBy>
  <cp:revision>1</cp:revision>
  <dcterms:created xsi:type="dcterms:W3CDTF">2024-11-06T16:39:02Z</dcterms:created>
  <dcterms:modified xsi:type="dcterms:W3CDTF">2024-11-06T16:42:05Z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0x01010064D93EDA43B32F46AED9F2074B6222AD</vt:lpwstr>
  </property>
</Properties>
</file>