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724" y="2180"/>
            <a:ext cx="20079970" cy="15076169"/>
          </a:xfrm>
          <a:custGeom>
            <a:avLst/>
            <a:gdLst/>
            <a:ahLst/>
            <a:cxnLst/>
            <a:rect l="l" t="t" r="r" b="b"/>
            <a:pathLst>
              <a:path w="20079970" h="15076169">
                <a:moveTo>
                  <a:pt x="20079377" y="0"/>
                </a:moveTo>
                <a:lnTo>
                  <a:pt x="0" y="0"/>
                </a:lnTo>
                <a:lnTo>
                  <a:pt x="0" y="15075894"/>
                </a:lnTo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4728" y="0"/>
            <a:ext cx="20079970" cy="1930400"/>
          </a:xfrm>
          <a:custGeom>
            <a:avLst/>
            <a:gdLst/>
            <a:ahLst/>
            <a:cxnLst/>
            <a:rect l="l" t="t" r="r" b="b"/>
            <a:pathLst>
              <a:path w="20079970" h="1930400">
                <a:moveTo>
                  <a:pt x="20079371" y="0"/>
                </a:moveTo>
                <a:lnTo>
                  <a:pt x="0" y="0"/>
                </a:lnTo>
                <a:lnTo>
                  <a:pt x="0" y="1930267"/>
                </a:lnTo>
                <a:lnTo>
                  <a:pt x="20079371" y="1930267"/>
                </a:lnTo>
                <a:lnTo>
                  <a:pt x="20079371" y="0"/>
                </a:lnTo>
                <a:close/>
              </a:path>
            </a:pathLst>
          </a:custGeom>
          <a:solidFill>
            <a:srgbClr val="E1F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3808" y="1930266"/>
            <a:ext cx="20050760" cy="278765"/>
          </a:xfrm>
          <a:custGeom>
            <a:avLst/>
            <a:gdLst/>
            <a:ahLst/>
            <a:cxnLst/>
            <a:rect l="l" t="t" r="r" b="b"/>
            <a:pathLst>
              <a:path w="20050760" h="278764">
                <a:moveTo>
                  <a:pt x="20050291" y="0"/>
                </a:moveTo>
                <a:lnTo>
                  <a:pt x="0" y="0"/>
                </a:lnTo>
                <a:lnTo>
                  <a:pt x="0" y="278525"/>
                </a:lnTo>
                <a:lnTo>
                  <a:pt x="20050291" y="278525"/>
                </a:lnTo>
                <a:lnTo>
                  <a:pt x="20050291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930272"/>
            <a:ext cx="20104100" cy="332740"/>
          </a:xfrm>
          <a:custGeom>
            <a:avLst/>
            <a:gdLst/>
            <a:ahLst/>
            <a:cxnLst/>
            <a:rect l="l" t="t" r="r" b="b"/>
            <a:pathLst>
              <a:path w="20104100" h="332739">
                <a:moveTo>
                  <a:pt x="20104088" y="21590"/>
                </a:moveTo>
                <a:lnTo>
                  <a:pt x="21513" y="21590"/>
                </a:lnTo>
                <a:lnTo>
                  <a:pt x="21513" y="53340"/>
                </a:lnTo>
                <a:lnTo>
                  <a:pt x="21513" y="278130"/>
                </a:lnTo>
                <a:lnTo>
                  <a:pt x="21513" y="311150"/>
                </a:lnTo>
                <a:lnTo>
                  <a:pt x="20104088" y="311150"/>
                </a:lnTo>
                <a:lnTo>
                  <a:pt x="20104088" y="278130"/>
                </a:lnTo>
                <a:lnTo>
                  <a:pt x="53797" y="278130"/>
                </a:lnTo>
                <a:lnTo>
                  <a:pt x="53797" y="53340"/>
                </a:lnTo>
                <a:lnTo>
                  <a:pt x="20104088" y="53340"/>
                </a:lnTo>
                <a:lnTo>
                  <a:pt x="20104088" y="21590"/>
                </a:lnTo>
                <a:close/>
              </a:path>
              <a:path w="20104100" h="332739">
                <a:moveTo>
                  <a:pt x="20104088" y="0"/>
                </a:moveTo>
                <a:lnTo>
                  <a:pt x="0" y="0"/>
                </a:lnTo>
                <a:lnTo>
                  <a:pt x="0" y="10160"/>
                </a:lnTo>
                <a:lnTo>
                  <a:pt x="0" y="321310"/>
                </a:lnTo>
                <a:lnTo>
                  <a:pt x="0" y="332740"/>
                </a:lnTo>
                <a:lnTo>
                  <a:pt x="20104088" y="332740"/>
                </a:lnTo>
                <a:lnTo>
                  <a:pt x="20104088" y="321310"/>
                </a:lnTo>
                <a:lnTo>
                  <a:pt x="10756" y="321310"/>
                </a:lnTo>
                <a:lnTo>
                  <a:pt x="10756" y="10160"/>
                </a:lnTo>
                <a:lnTo>
                  <a:pt x="20104088" y="10160"/>
                </a:lnTo>
                <a:lnTo>
                  <a:pt x="20104088" y="0"/>
                </a:lnTo>
                <a:close/>
              </a:path>
            </a:pathLst>
          </a:custGeom>
          <a:solidFill>
            <a:srgbClr val="CD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020408" y="581971"/>
            <a:ext cx="4618057" cy="8339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8281" y="373218"/>
            <a:ext cx="3453765" cy="1224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003A69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170624" y="140460"/>
            <a:ext cx="4269105" cy="1532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24585">
              <a:lnSpc>
                <a:spcPts val="3775"/>
              </a:lnSpc>
              <a:spcBef>
                <a:spcPts val="105"/>
              </a:spcBef>
            </a:pPr>
            <a:r>
              <a:rPr dirty="0" sz="3200" b="1">
                <a:solidFill>
                  <a:srgbClr val="003A69"/>
                </a:solidFill>
                <a:latin typeface="Calibri"/>
                <a:cs typeface="Calibri"/>
              </a:rPr>
              <a:t>Poster</a:t>
            </a:r>
            <a:r>
              <a:rPr dirty="0" sz="3200" spc="-160" b="1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003A69"/>
                </a:solidFill>
                <a:latin typeface="Calibri"/>
                <a:cs typeface="Calibri"/>
              </a:rPr>
              <a:t>Title</a:t>
            </a:r>
            <a:endParaRPr sz="3200">
              <a:latin typeface="Calibri"/>
              <a:cs typeface="Calibri"/>
            </a:endParaRPr>
          </a:p>
          <a:p>
            <a:pPr algn="just" marL="12700" marR="5080">
              <a:lnSpc>
                <a:spcPct val="94400"/>
              </a:lnSpc>
              <a:spcBef>
                <a:spcPts val="90"/>
              </a:spcBef>
            </a:pP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Researcher's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Name</a:t>
            </a:r>
            <a:r>
              <a:rPr dirty="0" sz="2350" spc="30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>
                <a:solidFill>
                  <a:srgbClr val="003A69"/>
                </a:solidFill>
                <a:latin typeface="Calibri"/>
                <a:cs typeface="Calibri"/>
              </a:rPr>
              <a:t>and</a:t>
            </a:r>
            <a:r>
              <a:rPr dirty="0" sz="2350" spc="25">
                <a:solidFill>
                  <a:srgbClr val="003A69"/>
                </a:solidFill>
                <a:latin typeface="Calibri"/>
                <a:cs typeface="Calibri"/>
              </a:rPr>
              <a:t> </a:t>
            </a:r>
            <a:r>
              <a:rPr dirty="0" sz="2350" spc="-10">
                <a:solidFill>
                  <a:srgbClr val="003A69"/>
                </a:solidFill>
                <a:latin typeface="Calibri"/>
                <a:cs typeface="Calibri"/>
              </a:rPr>
              <a:t>Institution</a:t>
            </a:r>
            <a:endParaRPr sz="23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929590" y="2314064"/>
            <a:ext cx="10180320" cy="12460605"/>
            <a:chOff x="4929590" y="2314064"/>
            <a:chExt cx="10180320" cy="12460605"/>
          </a:xfrm>
        </p:grpSpPr>
        <p:sp>
          <p:nvSpPr>
            <p:cNvPr id="4" name="object 4" descr=""/>
            <p:cNvSpPr/>
            <p:nvPr/>
          </p:nvSpPr>
          <p:spPr>
            <a:xfrm>
              <a:off x="4931772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2936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107243" y="2314064"/>
              <a:ext cx="0" cy="12460605"/>
            </a:xfrm>
            <a:custGeom>
              <a:avLst/>
              <a:gdLst/>
              <a:ahLst/>
              <a:cxnLst/>
              <a:rect l="l" t="t" r="r" b="b"/>
              <a:pathLst>
                <a:path w="0" h="12460605">
                  <a:moveTo>
                    <a:pt x="0" y="0"/>
                  </a:moveTo>
                  <a:lnTo>
                    <a:pt x="0" y="12460353"/>
                  </a:lnTo>
                </a:path>
              </a:pathLst>
            </a:custGeom>
            <a:ln w="4362">
              <a:solidFill>
                <a:srgbClr val="003A6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607131" y="2625893"/>
            <a:ext cx="383921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23495" rIns="0" bIns="0" rtlCol="0" vert="horz">
            <a:spAutoFit/>
          </a:bodyPr>
          <a:lstStyle/>
          <a:p>
            <a:pPr algn="ctr" marR="99695">
              <a:lnSpc>
                <a:spcPct val="100000"/>
              </a:lnSpc>
              <a:spcBef>
                <a:spcPts val="18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81316" y="3485628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22468" y="9773787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491935" y="3385214"/>
            <a:ext cx="4018915" cy="10767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5703743" y="3418757"/>
            <a:ext cx="3977640" cy="6043295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646443" y="1111363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21266" y="8902399"/>
            <a:ext cx="383667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1010285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517860" y="2640762"/>
            <a:ext cx="3839210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algn="ctr" marL="198755">
              <a:lnSpc>
                <a:spcPct val="100000"/>
              </a:lnSpc>
              <a:spcBef>
                <a:spcPts val="6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552428" y="2629767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786771" y="2640761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8255" rIns="0" bIns="0" rtlCol="0" vert="horz">
            <a:spAutoFit/>
          </a:bodyPr>
          <a:lstStyle/>
          <a:p>
            <a:pPr marL="1118870">
              <a:lnSpc>
                <a:spcPct val="100000"/>
              </a:lnSpc>
              <a:spcBef>
                <a:spcPts val="6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786771" y="10142558"/>
            <a:ext cx="3839210" cy="574040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6195" rIns="0" bIns="0" rtlCol="0" vert="horz">
            <a:spAutoFit/>
          </a:bodyPr>
          <a:lstStyle/>
          <a:p>
            <a:pPr marL="1003935">
              <a:lnSpc>
                <a:spcPct val="100000"/>
              </a:lnSpc>
              <a:spcBef>
                <a:spcPts val="28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0599677" y="8990871"/>
            <a:ext cx="3851275" cy="575945"/>
          </a:xfrm>
          <a:prstGeom prst="rect">
            <a:avLst/>
          </a:prstGeom>
          <a:solidFill>
            <a:srgbClr val="17416D"/>
          </a:solidFill>
          <a:ln w="26177">
            <a:solidFill>
              <a:srgbClr val="CD0000"/>
            </a:solidFill>
          </a:ln>
        </p:spPr>
        <p:txBody>
          <a:bodyPr wrap="square" lIns="0" tIns="37465" rIns="0" bIns="0" rtlCol="0" vert="horz">
            <a:spAutoFit/>
          </a:bodyPr>
          <a:lstStyle/>
          <a:p>
            <a:pPr marL="1149350">
              <a:lnSpc>
                <a:spcPct val="100000"/>
              </a:lnSpc>
              <a:spcBef>
                <a:spcPts val="2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606461" y="3485320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06482" y="9908213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 indent="53340">
              <a:lnSpc>
                <a:spcPct val="100800"/>
              </a:lnSpc>
              <a:spcBef>
                <a:spcPts val="95"/>
              </a:spcBef>
            </a:pPr>
            <a:r>
              <a:rPr dirty="0"/>
              <a:t>Insert </a:t>
            </a:r>
            <a:r>
              <a:rPr dirty="0" spc="-10"/>
              <a:t>additional </a:t>
            </a:r>
            <a:r>
              <a:rPr dirty="0"/>
              <a:t>Institutional</a:t>
            </a:r>
            <a:r>
              <a:rPr dirty="0" spc="-95"/>
              <a:t> </a:t>
            </a:r>
            <a:r>
              <a:rPr dirty="0" spc="-20"/>
              <a:t>logo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0B805307-9077-41B7-BA90-45A5C09F5716}"/>
</file>

<file path=customXml/itemProps2.xml><?xml version="1.0" encoding="utf-8"?>
<ds:datastoreItem xmlns:ds="http://schemas.openxmlformats.org/officeDocument/2006/customXml" ds:itemID="{22D4693D-E011-455A-AF8C-9FF2ECE32A15}"/>
</file>

<file path=customXml/itemProps3.xml><?xml version="1.0" encoding="utf-8"?>
<ds:datastoreItem xmlns:ds="http://schemas.openxmlformats.org/officeDocument/2006/customXml" ds:itemID="{96AEE62D-9517-4BAA-BA07-1E1784E65F0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 research poster blue 2 institution</dc:title>
  <dcterms:created xsi:type="dcterms:W3CDTF">2024-10-29T15:40:40Z</dcterms:created>
  <dcterms:modified xsi:type="dcterms:W3CDTF">2024-10-29T15:40:40Z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