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20104100" cy="15081250"/>
  <p:notesSz cx="20104100" cy="150812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675187"/>
            <a:ext cx="17088486" cy="3167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8445500"/>
            <a:ext cx="14072870" cy="37703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3468687"/>
            <a:ext cx="8745284" cy="9953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3468687"/>
            <a:ext cx="8745284" cy="9953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20104100" cy="15078075"/>
          </a:xfrm>
          <a:custGeom>
            <a:avLst/>
            <a:gdLst/>
            <a:ahLst/>
            <a:cxnLst/>
            <a:rect l="l" t="t" r="r" b="b"/>
            <a:pathLst>
              <a:path w="20104100" h="15078075">
                <a:moveTo>
                  <a:pt x="0" y="15078075"/>
                </a:moveTo>
                <a:lnTo>
                  <a:pt x="20104100" y="15078075"/>
                </a:lnTo>
                <a:lnTo>
                  <a:pt x="20104100" y="0"/>
                </a:lnTo>
                <a:lnTo>
                  <a:pt x="0" y="0"/>
                </a:lnTo>
                <a:lnTo>
                  <a:pt x="0" y="15078075"/>
                </a:lnTo>
                <a:close/>
              </a:path>
            </a:pathLst>
          </a:custGeom>
          <a:ln w="436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20104100" cy="2026523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0" y="0"/>
            <a:ext cx="20104100" cy="2025650"/>
          </a:xfrm>
          <a:custGeom>
            <a:avLst/>
            <a:gdLst/>
            <a:ahLst/>
            <a:cxnLst/>
            <a:rect l="l" t="t" r="r" b="b"/>
            <a:pathLst>
              <a:path w="20104100" h="2025650">
                <a:moveTo>
                  <a:pt x="0" y="2025069"/>
                </a:moveTo>
                <a:lnTo>
                  <a:pt x="20104100" y="2025069"/>
                </a:lnTo>
                <a:lnTo>
                  <a:pt x="20104100" y="0"/>
                </a:lnTo>
                <a:lnTo>
                  <a:pt x="0" y="0"/>
                </a:lnTo>
                <a:lnTo>
                  <a:pt x="0" y="2025069"/>
                </a:lnTo>
                <a:close/>
              </a:path>
            </a:pathLst>
          </a:custGeom>
          <a:ln w="4362">
            <a:solidFill>
              <a:srgbClr val="0033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0" y="2025068"/>
            <a:ext cx="20104100" cy="212090"/>
          </a:xfrm>
          <a:custGeom>
            <a:avLst/>
            <a:gdLst/>
            <a:ahLst/>
            <a:cxnLst/>
            <a:rect l="l" t="t" r="r" b="b"/>
            <a:pathLst>
              <a:path w="20104100" h="212089">
                <a:moveTo>
                  <a:pt x="20104100" y="0"/>
                </a:moveTo>
                <a:lnTo>
                  <a:pt x="0" y="0"/>
                </a:lnTo>
                <a:lnTo>
                  <a:pt x="0" y="211511"/>
                </a:lnTo>
                <a:lnTo>
                  <a:pt x="20104100" y="211511"/>
                </a:lnTo>
                <a:lnTo>
                  <a:pt x="20104100" y="0"/>
                </a:lnTo>
                <a:close/>
              </a:path>
            </a:pathLst>
          </a:custGeom>
          <a:solidFill>
            <a:srgbClr val="C1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0" y="1995982"/>
            <a:ext cx="20104100" cy="269875"/>
          </a:xfrm>
          <a:custGeom>
            <a:avLst/>
            <a:gdLst/>
            <a:ahLst/>
            <a:cxnLst/>
            <a:rect l="l" t="t" r="r" b="b"/>
            <a:pathLst>
              <a:path w="20104100" h="269875">
                <a:moveTo>
                  <a:pt x="20104088" y="258051"/>
                </a:moveTo>
                <a:lnTo>
                  <a:pt x="0" y="258051"/>
                </a:lnTo>
                <a:lnTo>
                  <a:pt x="0" y="269697"/>
                </a:lnTo>
                <a:lnTo>
                  <a:pt x="20104088" y="269697"/>
                </a:lnTo>
                <a:lnTo>
                  <a:pt x="20104088" y="258051"/>
                </a:lnTo>
                <a:close/>
              </a:path>
              <a:path w="20104100" h="269875">
                <a:moveTo>
                  <a:pt x="20104088" y="22694"/>
                </a:moveTo>
                <a:lnTo>
                  <a:pt x="0" y="22694"/>
                </a:lnTo>
                <a:lnTo>
                  <a:pt x="0" y="58254"/>
                </a:lnTo>
                <a:lnTo>
                  <a:pt x="0" y="211924"/>
                </a:lnTo>
                <a:lnTo>
                  <a:pt x="0" y="246214"/>
                </a:lnTo>
                <a:lnTo>
                  <a:pt x="20104088" y="246214"/>
                </a:lnTo>
                <a:lnTo>
                  <a:pt x="20104088" y="211924"/>
                </a:lnTo>
                <a:lnTo>
                  <a:pt x="29070" y="211924"/>
                </a:lnTo>
                <a:lnTo>
                  <a:pt x="29070" y="58254"/>
                </a:lnTo>
                <a:lnTo>
                  <a:pt x="20075005" y="58254"/>
                </a:lnTo>
                <a:lnTo>
                  <a:pt x="20075005" y="211518"/>
                </a:lnTo>
                <a:lnTo>
                  <a:pt x="20104088" y="211518"/>
                </a:lnTo>
                <a:lnTo>
                  <a:pt x="20104088" y="58254"/>
                </a:lnTo>
                <a:lnTo>
                  <a:pt x="20104088" y="22694"/>
                </a:lnTo>
                <a:close/>
              </a:path>
              <a:path w="20104100" h="269875">
                <a:moveTo>
                  <a:pt x="20104088" y="0"/>
                </a:moveTo>
                <a:lnTo>
                  <a:pt x="0" y="0"/>
                </a:lnTo>
                <a:lnTo>
                  <a:pt x="0" y="11645"/>
                </a:lnTo>
                <a:lnTo>
                  <a:pt x="20104088" y="11645"/>
                </a:lnTo>
                <a:lnTo>
                  <a:pt x="20104088" y="0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4404536" y="584097"/>
            <a:ext cx="5173932" cy="96506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82916" y="461514"/>
            <a:ext cx="4620895" cy="10255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468687"/>
            <a:ext cx="18093690" cy="9953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4025563"/>
            <a:ext cx="6433312" cy="754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4025563"/>
            <a:ext cx="4623943" cy="754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4025563"/>
            <a:ext cx="4623943" cy="7540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81280" rIns="0" bIns="0" rtlCol="0" vert="horz">
            <a:spAutoFit/>
          </a:bodyPr>
          <a:lstStyle/>
          <a:p>
            <a:pPr marL="59690">
              <a:lnSpc>
                <a:spcPct val="100000"/>
              </a:lnSpc>
              <a:spcBef>
                <a:spcPts val="640"/>
              </a:spcBef>
            </a:pPr>
            <a:r>
              <a:rPr dirty="0" spc="-10"/>
              <a:t>Poster</a:t>
            </a:r>
            <a:r>
              <a:rPr dirty="0" spc="-145"/>
              <a:t> </a:t>
            </a:r>
            <a:r>
              <a:rPr dirty="0" spc="-10"/>
              <a:t>Title</a:t>
            </a:r>
          </a:p>
          <a:p>
            <a:pPr marL="12700">
              <a:lnSpc>
                <a:spcPct val="100000"/>
              </a:lnSpc>
              <a:spcBef>
                <a:spcPts val="425"/>
              </a:spcBef>
            </a:pPr>
            <a:r>
              <a:rPr dirty="0" sz="2450" b="0">
                <a:latin typeface="Calibri"/>
                <a:cs typeface="Calibri"/>
              </a:rPr>
              <a:t>Researcher’s</a:t>
            </a:r>
            <a:r>
              <a:rPr dirty="0" sz="2450" spc="-45" b="0">
                <a:latin typeface="Calibri"/>
                <a:cs typeface="Calibri"/>
              </a:rPr>
              <a:t> </a:t>
            </a:r>
            <a:r>
              <a:rPr dirty="0" sz="2450" b="0">
                <a:latin typeface="Calibri"/>
                <a:cs typeface="Calibri"/>
              </a:rPr>
              <a:t>Name</a:t>
            </a:r>
            <a:r>
              <a:rPr dirty="0" sz="2450" spc="-40" b="0">
                <a:latin typeface="Calibri"/>
                <a:cs typeface="Calibri"/>
              </a:rPr>
              <a:t> </a:t>
            </a:r>
            <a:r>
              <a:rPr dirty="0" sz="2450" b="0">
                <a:latin typeface="Calibri"/>
                <a:cs typeface="Calibri"/>
              </a:rPr>
              <a:t>and</a:t>
            </a:r>
            <a:r>
              <a:rPr dirty="0" sz="2450" spc="-45" b="0">
                <a:latin typeface="Calibri"/>
                <a:cs typeface="Calibri"/>
              </a:rPr>
              <a:t> </a:t>
            </a:r>
            <a:r>
              <a:rPr dirty="0" sz="2450" spc="-10" b="0">
                <a:latin typeface="Calibri"/>
                <a:cs typeface="Calibri"/>
              </a:rPr>
              <a:t>department</a:t>
            </a:r>
            <a:endParaRPr sz="2450">
              <a:latin typeface="Calibri"/>
              <a:cs typeface="Calibri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4952868" y="2367461"/>
            <a:ext cx="14686915" cy="12408535"/>
            <a:chOff x="4952868" y="2367461"/>
            <a:chExt cx="14686915" cy="12408535"/>
          </a:xfrm>
        </p:grpSpPr>
        <p:sp>
          <p:nvSpPr>
            <p:cNvPr id="4" name="object 4" descr=""/>
            <p:cNvSpPr/>
            <p:nvPr/>
          </p:nvSpPr>
          <p:spPr>
            <a:xfrm>
              <a:off x="4957958" y="2367461"/>
              <a:ext cx="0" cy="12305665"/>
            </a:xfrm>
            <a:custGeom>
              <a:avLst/>
              <a:gdLst/>
              <a:ahLst/>
              <a:cxnLst/>
              <a:rect l="l" t="t" r="r" b="b"/>
              <a:pathLst>
                <a:path w="0" h="12305665">
                  <a:moveTo>
                    <a:pt x="0" y="0"/>
                  </a:moveTo>
                  <a:lnTo>
                    <a:pt x="0" y="12305501"/>
                  </a:lnTo>
                </a:path>
              </a:pathLst>
            </a:custGeom>
            <a:ln w="10180">
              <a:solidFill>
                <a:srgbClr val="00206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9986083" y="2367461"/>
              <a:ext cx="0" cy="12408535"/>
            </a:xfrm>
            <a:custGeom>
              <a:avLst/>
              <a:gdLst/>
              <a:ahLst/>
              <a:cxnLst/>
              <a:rect l="l" t="t" r="r" b="b"/>
              <a:pathLst>
                <a:path w="0" h="12408535">
                  <a:moveTo>
                    <a:pt x="0" y="0"/>
                  </a:moveTo>
                  <a:lnTo>
                    <a:pt x="0" y="12407999"/>
                  </a:lnTo>
                </a:path>
              </a:pathLst>
            </a:custGeom>
            <a:ln w="10180">
              <a:solidFill>
                <a:srgbClr val="00206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15111587" y="2500151"/>
              <a:ext cx="0" cy="12275820"/>
            </a:xfrm>
            <a:custGeom>
              <a:avLst/>
              <a:gdLst/>
              <a:ahLst/>
              <a:cxnLst/>
              <a:rect l="l" t="t" r="r" b="b"/>
              <a:pathLst>
                <a:path w="0" h="12275819">
                  <a:moveTo>
                    <a:pt x="0" y="0"/>
                  </a:moveTo>
                  <a:lnTo>
                    <a:pt x="0" y="12275310"/>
                  </a:lnTo>
                </a:path>
              </a:pathLst>
            </a:custGeom>
            <a:ln w="10180">
              <a:solidFill>
                <a:srgbClr val="00206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5777529" y="2515862"/>
              <a:ext cx="3839210" cy="575945"/>
            </a:xfrm>
            <a:custGeom>
              <a:avLst/>
              <a:gdLst/>
              <a:ahLst/>
              <a:cxnLst/>
              <a:rect l="l" t="t" r="r" b="b"/>
              <a:pathLst>
                <a:path w="3839209" h="575944">
                  <a:moveTo>
                    <a:pt x="3838626" y="0"/>
                  </a:moveTo>
                  <a:lnTo>
                    <a:pt x="0" y="0"/>
                  </a:lnTo>
                  <a:lnTo>
                    <a:pt x="0" y="575788"/>
                  </a:lnTo>
                  <a:lnTo>
                    <a:pt x="3838626" y="575788"/>
                  </a:lnTo>
                  <a:lnTo>
                    <a:pt x="3838626" y="0"/>
                  </a:lnTo>
                  <a:close/>
                </a:path>
              </a:pathLst>
            </a:custGeom>
            <a:solidFill>
              <a:srgbClr val="00336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5777528" y="2519522"/>
              <a:ext cx="3839210" cy="550545"/>
            </a:xfrm>
            <a:custGeom>
              <a:avLst/>
              <a:gdLst/>
              <a:ahLst/>
              <a:cxnLst/>
              <a:rect l="l" t="t" r="r" b="b"/>
              <a:pathLst>
                <a:path w="3839209" h="550544">
                  <a:moveTo>
                    <a:pt x="0" y="550204"/>
                  </a:moveTo>
                  <a:lnTo>
                    <a:pt x="3838626" y="550204"/>
                  </a:lnTo>
                  <a:lnTo>
                    <a:pt x="3838626" y="0"/>
                  </a:lnTo>
                  <a:lnTo>
                    <a:pt x="0" y="0"/>
                  </a:lnTo>
                  <a:lnTo>
                    <a:pt x="0" y="550204"/>
                  </a:lnTo>
                  <a:close/>
                </a:path>
              </a:pathLst>
            </a:custGeom>
            <a:ln w="46537">
              <a:solidFill>
                <a:srgbClr val="C1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 txBox="1"/>
          <p:nvPr/>
        </p:nvSpPr>
        <p:spPr>
          <a:xfrm>
            <a:off x="420929" y="2585555"/>
            <a:ext cx="3839210" cy="482600"/>
          </a:xfrm>
          <a:prstGeom prst="rect">
            <a:avLst/>
          </a:prstGeom>
          <a:solidFill>
            <a:srgbClr val="003366"/>
          </a:solidFill>
          <a:ln w="46537">
            <a:solidFill>
              <a:srgbClr val="C10000"/>
            </a:solidFill>
          </a:ln>
        </p:spPr>
        <p:txBody>
          <a:bodyPr wrap="square" lIns="0" tIns="5715" rIns="0" bIns="0" rtlCol="0" vert="horz">
            <a:spAutoFit/>
          </a:bodyPr>
          <a:lstStyle/>
          <a:p>
            <a:pPr algn="ctr" marL="64769">
              <a:lnSpc>
                <a:spcPct val="100000"/>
              </a:lnSpc>
              <a:spcBef>
                <a:spcPts val="45"/>
              </a:spcBef>
            </a:pPr>
            <a:r>
              <a:rPr dirty="0" sz="2750" spc="-10">
                <a:solidFill>
                  <a:srgbClr val="FFFFFF"/>
                </a:solidFill>
                <a:latin typeface="Calibri"/>
                <a:cs typeface="Calibri"/>
              </a:rPr>
              <a:t>Abstract</a:t>
            </a:r>
            <a:endParaRPr sz="2750">
              <a:latin typeface="Calibri"/>
              <a:cs typeface="Calibri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465438" y="3385946"/>
            <a:ext cx="3978910" cy="47059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0"/>
              </a:spcBef>
            </a:pPr>
            <a:r>
              <a:rPr dirty="0" sz="2200" spc="-200" b="1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0" b="1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simply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printing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industry.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been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industry's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standard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ever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5">
                <a:solidFill>
                  <a:srgbClr val="00467C"/>
                </a:solidFill>
                <a:latin typeface="Book Antiqua"/>
                <a:cs typeface="Book Antiqua"/>
              </a:rPr>
              <a:t>since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1500s,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10">
                <a:solidFill>
                  <a:srgbClr val="00467C"/>
                </a:solidFill>
                <a:latin typeface="Book Antiqua"/>
                <a:cs typeface="Book Antiqua"/>
              </a:rPr>
              <a:t>when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an </a:t>
            </a:r>
            <a:r>
              <a:rPr dirty="0" sz="2200" spc="-204">
                <a:solidFill>
                  <a:srgbClr val="00467C"/>
                </a:solidFill>
                <a:latin typeface="Book Antiqua"/>
                <a:cs typeface="Book Antiqua"/>
              </a:rPr>
              <a:t>unknown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printer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took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galley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scrambled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5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to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make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a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specimen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book.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survived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not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only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five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centuries,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but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also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the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leap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into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5">
                <a:solidFill>
                  <a:srgbClr val="00467C"/>
                </a:solidFill>
                <a:latin typeface="Book Antiqua"/>
                <a:cs typeface="Book Antiqua"/>
              </a:rPr>
              <a:t>electronic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typesetting,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remaining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essentially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unchanged.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It </a:t>
            </a:r>
            <a:r>
              <a:rPr dirty="0" sz="2200" spc="-235">
                <a:solidFill>
                  <a:srgbClr val="00467C"/>
                </a:solidFill>
                <a:latin typeface="Book Antiqua"/>
                <a:cs typeface="Book Antiqua"/>
              </a:rPr>
              <a:t>was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popularized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in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1960s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with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release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Letterset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sheets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containing</a:t>
            </a:r>
            <a:endParaRPr sz="2200">
              <a:latin typeface="Book Antiqua"/>
              <a:cs typeface="Book Antiqua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482856" y="9773868"/>
            <a:ext cx="3977004" cy="43719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2200" spc="-200" b="1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0" b="1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simply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printing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industry.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been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industry's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standard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ever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5">
                <a:solidFill>
                  <a:srgbClr val="00467C"/>
                </a:solidFill>
                <a:latin typeface="Book Antiqua"/>
                <a:cs typeface="Book Antiqua"/>
              </a:rPr>
              <a:t>since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1500s,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10">
                <a:solidFill>
                  <a:srgbClr val="00467C"/>
                </a:solidFill>
                <a:latin typeface="Book Antiqua"/>
                <a:cs typeface="Book Antiqua"/>
              </a:rPr>
              <a:t>when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an </a:t>
            </a:r>
            <a:r>
              <a:rPr dirty="0" sz="2200" spc="-204">
                <a:solidFill>
                  <a:srgbClr val="00467C"/>
                </a:solidFill>
                <a:latin typeface="Book Antiqua"/>
                <a:cs typeface="Book Antiqua"/>
              </a:rPr>
              <a:t>unknown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printer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took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galley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scrambled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5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to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make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a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specimen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book.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survived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not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only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five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centuries,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but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also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the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leap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into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5">
                <a:solidFill>
                  <a:srgbClr val="00467C"/>
                </a:solidFill>
                <a:latin typeface="Book Antiqua"/>
                <a:cs typeface="Book Antiqua"/>
              </a:rPr>
              <a:t>electronic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typesetting,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remaining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essentially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unchanged.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It </a:t>
            </a:r>
            <a:r>
              <a:rPr dirty="0" sz="2200" spc="-235">
                <a:solidFill>
                  <a:srgbClr val="00467C"/>
                </a:solidFill>
                <a:latin typeface="Book Antiqua"/>
                <a:cs typeface="Book Antiqua"/>
              </a:rPr>
              <a:t>was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popularized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in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1960s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with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release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Letterset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sheets.</a:t>
            </a:r>
            <a:endParaRPr sz="2200">
              <a:latin typeface="Book Antiqua"/>
              <a:cs typeface="Book Antiqua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5491935" y="3241102"/>
            <a:ext cx="4018915" cy="111029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2200" spc="-200" b="1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0" b="1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simply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printing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industry.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been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the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industry's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standard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text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ever </a:t>
            </a:r>
            <a:r>
              <a:rPr dirty="0" sz="2200" spc="-95">
                <a:solidFill>
                  <a:srgbClr val="00467C"/>
                </a:solidFill>
                <a:latin typeface="Book Antiqua"/>
                <a:cs typeface="Book Antiqua"/>
              </a:rPr>
              <a:t>since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1500s,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10">
                <a:solidFill>
                  <a:srgbClr val="00467C"/>
                </a:solidFill>
                <a:latin typeface="Book Antiqua"/>
                <a:cs typeface="Book Antiqua"/>
              </a:rPr>
              <a:t>when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an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unknown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printer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took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galley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and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scrambled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to</a:t>
            </a:r>
            <a:r>
              <a:rPr dirty="0" sz="2200" spc="-7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make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type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specimen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book.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90">
                <a:solidFill>
                  <a:srgbClr val="00467C"/>
                </a:solidFill>
                <a:latin typeface="Book Antiqua"/>
                <a:cs typeface="Book Antiqua"/>
              </a:rPr>
              <a:t>survived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not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only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five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centuries,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but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also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leap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into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5">
                <a:solidFill>
                  <a:srgbClr val="00467C"/>
                </a:solidFill>
                <a:latin typeface="Book Antiqua"/>
                <a:cs typeface="Book Antiqua"/>
              </a:rPr>
              <a:t>electronic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typesetting,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remaining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essentially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unchanged.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It </a:t>
            </a:r>
            <a:r>
              <a:rPr dirty="0" sz="2200" spc="-235">
                <a:solidFill>
                  <a:srgbClr val="00467C"/>
                </a:solidFill>
                <a:latin typeface="Book Antiqua"/>
                <a:cs typeface="Book Antiqua"/>
              </a:rPr>
              <a:t>was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popularized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in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1960s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with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release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Letterset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sheets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containing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passages,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more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recently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with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desktop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publishing</a:t>
            </a:r>
            <a:r>
              <a:rPr dirty="0" sz="2200" spc="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software</a:t>
            </a:r>
            <a:r>
              <a:rPr dirty="0" sz="2200" spc="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like</a:t>
            </a:r>
            <a:r>
              <a:rPr dirty="0" sz="2200" spc="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Aldus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PageMaker</a:t>
            </a:r>
            <a:r>
              <a:rPr dirty="0" sz="2200" spc="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including</a:t>
            </a:r>
            <a:r>
              <a:rPr dirty="0" sz="2200" spc="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versions</a:t>
            </a:r>
            <a:r>
              <a:rPr dirty="0" sz="2200" spc="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Ipsum.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25">
                <a:solidFill>
                  <a:srgbClr val="00467C"/>
                </a:solidFill>
                <a:latin typeface="Book Antiqua"/>
                <a:cs typeface="Book Antiqua"/>
              </a:rPr>
              <a:t>Why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5">
                <a:solidFill>
                  <a:srgbClr val="00467C"/>
                </a:solidFill>
                <a:latin typeface="Book Antiqua"/>
                <a:cs typeface="Book Antiqua"/>
              </a:rPr>
              <a:t>do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75">
                <a:solidFill>
                  <a:srgbClr val="00467C"/>
                </a:solidFill>
                <a:latin typeface="Book Antiqua"/>
                <a:cs typeface="Book Antiqua"/>
              </a:rPr>
              <a:t>we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use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it?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It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-6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long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established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fact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that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a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reader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will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be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distracted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29">
                <a:solidFill>
                  <a:srgbClr val="00467C"/>
                </a:solidFill>
                <a:latin typeface="Book Antiqua"/>
                <a:cs typeface="Book Antiqua"/>
              </a:rPr>
              <a:t>by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the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readable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content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7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90">
                <a:solidFill>
                  <a:srgbClr val="00467C"/>
                </a:solidFill>
                <a:latin typeface="Book Antiqua"/>
                <a:cs typeface="Book Antiqua"/>
              </a:rPr>
              <a:t>page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when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looking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at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its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layout.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5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point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75">
                <a:solidFill>
                  <a:srgbClr val="00467C"/>
                </a:solidFill>
                <a:latin typeface="Book Antiqua"/>
                <a:cs typeface="Book Antiqua"/>
              </a:rPr>
              <a:t>using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that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it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a </a:t>
            </a:r>
            <a:r>
              <a:rPr dirty="0" sz="2200" spc="-175">
                <a:solidFill>
                  <a:srgbClr val="00467C"/>
                </a:solidFill>
                <a:latin typeface="Book Antiqua"/>
                <a:cs typeface="Book Antiqua"/>
              </a:rPr>
              <a:t>more-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or-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less</a:t>
            </a:r>
            <a:r>
              <a:rPr dirty="0" sz="2200" spc="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normal</a:t>
            </a:r>
            <a:r>
              <a:rPr dirty="0" sz="2200" spc="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distribution</a:t>
            </a:r>
            <a:r>
              <a:rPr dirty="0" sz="2200" spc="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85">
                <a:solidFill>
                  <a:srgbClr val="00467C"/>
                </a:solidFill>
                <a:latin typeface="Book Antiqua"/>
                <a:cs typeface="Book Antiqua"/>
              </a:rPr>
              <a:t>letters,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as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opposed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to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using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'Content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here,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content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here',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making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5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look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like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readable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English.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0">
                <a:solidFill>
                  <a:srgbClr val="00467C"/>
                </a:solidFill>
                <a:latin typeface="Book Antiqua"/>
                <a:cs typeface="Book Antiqua"/>
              </a:rPr>
              <a:t>Many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desktop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publishing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packages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40">
                <a:solidFill>
                  <a:srgbClr val="00467C"/>
                </a:solidFill>
                <a:latin typeface="Book Antiqua"/>
                <a:cs typeface="Book Antiqua"/>
              </a:rPr>
              <a:t>web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90">
                <a:solidFill>
                  <a:srgbClr val="00467C"/>
                </a:solidFill>
                <a:latin typeface="Book Antiqua"/>
                <a:cs typeface="Book Antiqua"/>
              </a:rPr>
              <a:t>page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editors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now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use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as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their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default </a:t>
            </a:r>
            <a:r>
              <a:rPr dirty="0" sz="2200" spc="-175">
                <a:solidFill>
                  <a:srgbClr val="00467C"/>
                </a:solidFill>
                <a:latin typeface="Book Antiqua"/>
                <a:cs typeface="Book Antiqua"/>
              </a:rPr>
              <a:t>model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5">
                <a:solidFill>
                  <a:srgbClr val="00467C"/>
                </a:solidFill>
                <a:latin typeface="Book Antiqua"/>
                <a:cs typeface="Book Antiqua"/>
              </a:rPr>
              <a:t>text,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search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for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'lorem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ipsum'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will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uncover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15">
                <a:solidFill>
                  <a:srgbClr val="00467C"/>
                </a:solidFill>
                <a:latin typeface="Book Antiqua"/>
                <a:cs typeface="Book Antiqua"/>
              </a:rPr>
              <a:t>many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40">
                <a:solidFill>
                  <a:srgbClr val="00467C"/>
                </a:solidFill>
                <a:latin typeface="Book Antiqua"/>
                <a:cs typeface="Book Antiqua"/>
              </a:rPr>
              <a:t>web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sites</a:t>
            </a:r>
            <a:endParaRPr sz="2200">
              <a:latin typeface="Book Antiqua"/>
              <a:cs typeface="Book Antiqua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.</a:t>
            </a:r>
            <a:endParaRPr sz="2200">
              <a:latin typeface="Book Antiqua"/>
              <a:cs typeface="Book Antiqua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5741425" y="3207460"/>
            <a:ext cx="3977640" cy="6043930"/>
          </a:xfrm>
          <a:prstGeom prst="rect">
            <a:avLst/>
          </a:prstGeom>
        </p:spPr>
        <p:txBody>
          <a:bodyPr wrap="square" lIns="0" tIns="825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65"/>
              </a:spcBef>
            </a:pPr>
            <a:r>
              <a:rPr dirty="0" sz="2200" spc="-200" b="1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0" b="1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simply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printing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industry.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been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industry's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standard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ever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5">
                <a:solidFill>
                  <a:srgbClr val="00467C"/>
                </a:solidFill>
                <a:latin typeface="Book Antiqua"/>
                <a:cs typeface="Book Antiqua"/>
              </a:rPr>
              <a:t>since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1500s,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10">
                <a:solidFill>
                  <a:srgbClr val="00467C"/>
                </a:solidFill>
                <a:latin typeface="Book Antiqua"/>
                <a:cs typeface="Book Antiqua"/>
              </a:rPr>
              <a:t>when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an </a:t>
            </a:r>
            <a:r>
              <a:rPr dirty="0" sz="2200" spc="-204">
                <a:solidFill>
                  <a:srgbClr val="00467C"/>
                </a:solidFill>
                <a:latin typeface="Book Antiqua"/>
                <a:cs typeface="Book Antiqua"/>
              </a:rPr>
              <a:t>unknown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printer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took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galley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scrambled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5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to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make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a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specimen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book.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survived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not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only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five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centuries,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but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also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the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leap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into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5">
                <a:solidFill>
                  <a:srgbClr val="00467C"/>
                </a:solidFill>
                <a:latin typeface="Book Antiqua"/>
                <a:cs typeface="Book Antiqua"/>
              </a:rPr>
              <a:t>electronic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typesetting,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remaining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essentially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unchanged.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It </a:t>
            </a:r>
            <a:r>
              <a:rPr dirty="0" sz="2200" spc="-235">
                <a:solidFill>
                  <a:srgbClr val="00467C"/>
                </a:solidFill>
                <a:latin typeface="Book Antiqua"/>
                <a:cs typeface="Book Antiqua"/>
              </a:rPr>
              <a:t>was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popularized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in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1960s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with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release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Letterset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sheets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containing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passages,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more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recently</a:t>
            </a:r>
            <a:r>
              <a:rPr dirty="0" sz="2200" spc="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with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desktop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publishing</a:t>
            </a:r>
            <a:r>
              <a:rPr dirty="0" sz="2200" spc="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software</a:t>
            </a:r>
            <a:r>
              <a:rPr dirty="0" sz="2200" spc="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like</a:t>
            </a:r>
            <a:r>
              <a:rPr dirty="0" sz="2200" spc="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Aldus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PageMaker</a:t>
            </a:r>
            <a:r>
              <a:rPr dirty="0" sz="2200" spc="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including</a:t>
            </a:r>
            <a:r>
              <a:rPr dirty="0" sz="2200" spc="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versions</a:t>
            </a:r>
            <a:r>
              <a:rPr dirty="0" sz="2200" spc="5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Ipsum.</a:t>
            </a:r>
            <a:endParaRPr sz="2200">
              <a:latin typeface="Book Antiqua"/>
              <a:cs typeface="Book Antiqua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15764820" y="11043367"/>
            <a:ext cx="3977004" cy="30340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2200" spc="-200" b="1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0" b="1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simply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printing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industry.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been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industry's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standard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ever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5">
                <a:solidFill>
                  <a:srgbClr val="00467C"/>
                </a:solidFill>
                <a:latin typeface="Book Antiqua"/>
                <a:cs typeface="Book Antiqua"/>
              </a:rPr>
              <a:t>since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1500s,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10">
                <a:solidFill>
                  <a:srgbClr val="00467C"/>
                </a:solidFill>
                <a:latin typeface="Book Antiqua"/>
                <a:cs typeface="Book Antiqua"/>
              </a:rPr>
              <a:t>when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an </a:t>
            </a:r>
            <a:r>
              <a:rPr dirty="0" sz="2200" spc="-204">
                <a:solidFill>
                  <a:srgbClr val="00467C"/>
                </a:solidFill>
                <a:latin typeface="Book Antiqua"/>
                <a:cs typeface="Book Antiqua"/>
              </a:rPr>
              <a:t>unknown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printer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took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galley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scrambled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5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to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make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a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specimen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book.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survived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not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only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five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centuries.</a:t>
            </a:r>
            <a:endParaRPr sz="2200">
              <a:latin typeface="Book Antiqua"/>
              <a:cs typeface="Book Antiqua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454436" y="8963076"/>
            <a:ext cx="3836670" cy="575945"/>
          </a:xfrm>
          <a:prstGeom prst="rect">
            <a:avLst/>
          </a:prstGeom>
          <a:solidFill>
            <a:srgbClr val="003366"/>
          </a:solidFill>
          <a:ln w="46537">
            <a:solidFill>
              <a:srgbClr val="C10000"/>
            </a:solidFill>
          </a:ln>
        </p:spPr>
        <p:txBody>
          <a:bodyPr wrap="square" lIns="0" tIns="40640" rIns="0" bIns="0" rtlCol="0" vert="horz">
            <a:spAutoFit/>
          </a:bodyPr>
          <a:lstStyle/>
          <a:p>
            <a:pPr marL="1181735">
              <a:lnSpc>
                <a:spcPct val="100000"/>
              </a:lnSpc>
              <a:spcBef>
                <a:spcPts val="320"/>
              </a:spcBef>
            </a:pPr>
            <a:r>
              <a:rPr dirty="0" sz="2750" spc="-10">
                <a:solidFill>
                  <a:srgbClr val="FFFFFF"/>
                </a:solidFill>
                <a:latin typeface="Calibri"/>
                <a:cs typeface="Calibri"/>
              </a:rPr>
              <a:t>Background</a:t>
            </a:r>
            <a:endParaRPr sz="2750">
              <a:latin typeface="Calibri"/>
              <a:cs typeface="Calibri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5549568" y="2539015"/>
            <a:ext cx="3839210" cy="516890"/>
          </a:xfrm>
          <a:prstGeom prst="rect">
            <a:avLst/>
          </a:prstGeom>
          <a:solidFill>
            <a:srgbClr val="003366"/>
          </a:solidFill>
          <a:ln w="46537">
            <a:solidFill>
              <a:srgbClr val="C10000"/>
            </a:solidFill>
          </a:ln>
        </p:spPr>
        <p:txBody>
          <a:bodyPr wrap="square" lIns="0" tIns="13970" rIns="0" bIns="0" rtlCol="0" vert="horz">
            <a:spAutoFit/>
          </a:bodyPr>
          <a:lstStyle/>
          <a:p>
            <a:pPr algn="ctr" marL="128270">
              <a:lnSpc>
                <a:spcPct val="100000"/>
              </a:lnSpc>
              <a:spcBef>
                <a:spcPts val="110"/>
              </a:spcBef>
            </a:pPr>
            <a:r>
              <a:rPr dirty="0" sz="2750" spc="-10">
                <a:solidFill>
                  <a:srgbClr val="FFFFFF"/>
                </a:solidFill>
                <a:latin typeface="Calibri"/>
                <a:cs typeface="Calibri"/>
              </a:rPr>
              <a:t>Methods</a:t>
            </a:r>
            <a:endParaRPr sz="2750">
              <a:latin typeface="Calibri"/>
              <a:cs typeface="Calibri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16033019" y="2570252"/>
            <a:ext cx="3545840" cy="467359"/>
          </a:xfrm>
          <a:prstGeom prst="rect">
            <a:avLst/>
          </a:prstGeom>
          <a:solidFill>
            <a:srgbClr val="002060"/>
          </a:solidFill>
        </p:spPr>
        <p:txBody>
          <a:bodyPr wrap="square" lIns="0" tIns="0" rIns="0" bIns="0" rtlCol="0" vert="horz">
            <a:spAutoFit/>
          </a:bodyPr>
          <a:lstStyle/>
          <a:p>
            <a:pPr marL="986155">
              <a:lnSpc>
                <a:spcPts val="3165"/>
              </a:lnSpc>
            </a:pPr>
            <a:r>
              <a:rPr dirty="0" sz="2750" spc="-10">
                <a:solidFill>
                  <a:srgbClr val="FFFFFF"/>
                </a:solidFill>
                <a:latin typeface="Calibri"/>
                <a:cs typeface="Calibri"/>
              </a:rPr>
              <a:t>Discussion</a:t>
            </a:r>
            <a:endParaRPr sz="2750">
              <a:latin typeface="Calibri"/>
              <a:cs typeface="Calibri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15777486" y="10137912"/>
            <a:ext cx="3815715" cy="551180"/>
          </a:xfrm>
          <a:prstGeom prst="rect">
            <a:avLst/>
          </a:prstGeom>
          <a:solidFill>
            <a:srgbClr val="003366"/>
          </a:solidFill>
          <a:ln w="46537">
            <a:solidFill>
              <a:srgbClr val="C10000"/>
            </a:solidFill>
          </a:ln>
        </p:spPr>
        <p:txBody>
          <a:bodyPr wrap="square" lIns="0" tIns="17780" rIns="0" bIns="0" rtlCol="0" vert="horz">
            <a:spAutoFit/>
          </a:bodyPr>
          <a:lstStyle/>
          <a:p>
            <a:pPr marL="1243965">
              <a:lnSpc>
                <a:spcPct val="100000"/>
              </a:lnSpc>
              <a:spcBef>
                <a:spcPts val="140"/>
              </a:spcBef>
            </a:pPr>
            <a:r>
              <a:rPr dirty="0" sz="2750" spc="-10">
                <a:solidFill>
                  <a:srgbClr val="FFFFFF"/>
                </a:solidFill>
                <a:latin typeface="Calibri"/>
                <a:cs typeface="Calibri"/>
              </a:rPr>
              <a:t>References</a:t>
            </a:r>
            <a:endParaRPr sz="2750">
              <a:latin typeface="Calibri"/>
              <a:cs typeface="Calibri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10598630" y="9166213"/>
            <a:ext cx="3851275" cy="559435"/>
          </a:xfrm>
          <a:prstGeom prst="rect">
            <a:avLst/>
          </a:prstGeom>
          <a:solidFill>
            <a:srgbClr val="003366"/>
          </a:solidFill>
          <a:ln w="46537">
            <a:solidFill>
              <a:srgbClr val="C10000"/>
            </a:solidFill>
          </a:ln>
        </p:spPr>
        <p:txBody>
          <a:bodyPr wrap="square" lIns="0" tIns="50165" rIns="0" bIns="0" rtlCol="0" vert="horz">
            <a:spAutoFit/>
          </a:bodyPr>
          <a:lstStyle/>
          <a:p>
            <a:pPr marL="1195070">
              <a:lnSpc>
                <a:spcPct val="100000"/>
              </a:lnSpc>
              <a:spcBef>
                <a:spcPts val="395"/>
              </a:spcBef>
            </a:pPr>
            <a:r>
              <a:rPr dirty="0" sz="2750" spc="-10">
                <a:solidFill>
                  <a:srgbClr val="FFFFFF"/>
                </a:solidFill>
                <a:latin typeface="Calibri"/>
                <a:cs typeface="Calibri"/>
              </a:rPr>
              <a:t>Conclusion</a:t>
            </a:r>
            <a:endParaRPr sz="2750">
              <a:latin typeface="Calibri"/>
              <a:cs typeface="Calibri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10606461" y="3278189"/>
            <a:ext cx="3978910" cy="47059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2200" spc="-200" b="1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0" b="1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simply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printing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industry.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been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industry's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standard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ever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since</a:t>
            </a:r>
            <a:r>
              <a:rPr dirty="0" sz="2200" spc="-6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1500s,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10">
                <a:solidFill>
                  <a:srgbClr val="00467C"/>
                </a:solidFill>
                <a:latin typeface="Book Antiqua"/>
                <a:cs typeface="Book Antiqua"/>
              </a:rPr>
              <a:t>when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an </a:t>
            </a:r>
            <a:r>
              <a:rPr dirty="0" sz="2200" spc="-204">
                <a:solidFill>
                  <a:srgbClr val="00467C"/>
                </a:solidFill>
                <a:latin typeface="Book Antiqua"/>
                <a:cs typeface="Book Antiqua"/>
              </a:rPr>
              <a:t>unknown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printer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took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galley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scrambled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5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to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make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a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specimen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book.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survived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not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only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five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centuries,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but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also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the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leap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into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5">
                <a:solidFill>
                  <a:srgbClr val="00467C"/>
                </a:solidFill>
                <a:latin typeface="Book Antiqua"/>
                <a:cs typeface="Book Antiqua"/>
              </a:rPr>
              <a:t>electronic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typesetting,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remaining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essentially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unchanged.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It </a:t>
            </a:r>
            <a:r>
              <a:rPr dirty="0" sz="2200" spc="-235">
                <a:solidFill>
                  <a:srgbClr val="00467C"/>
                </a:solidFill>
                <a:latin typeface="Book Antiqua"/>
                <a:cs typeface="Book Antiqua"/>
              </a:rPr>
              <a:t>was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popularized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in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1960s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with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release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Letterset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sheets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containing</a:t>
            </a:r>
            <a:endParaRPr sz="2200">
              <a:latin typeface="Book Antiqua"/>
              <a:cs typeface="Book Antiqua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10606482" y="9996279"/>
            <a:ext cx="3977004" cy="47059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2200" spc="-200" b="1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0" b="1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5" b="1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0">
                <a:solidFill>
                  <a:srgbClr val="00467C"/>
                </a:solidFill>
                <a:latin typeface="Book Antiqua"/>
                <a:cs typeface="Book Antiqua"/>
              </a:rPr>
              <a:t>is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simply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printing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industry.</a:t>
            </a:r>
            <a:r>
              <a:rPr dirty="0" sz="2200" spc="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Lorem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Ipsum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been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industry's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standard</a:t>
            </a:r>
            <a:r>
              <a:rPr dirty="0" sz="2200" spc="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65">
                <a:solidFill>
                  <a:srgbClr val="00467C"/>
                </a:solidFill>
                <a:latin typeface="Book Antiqua"/>
                <a:cs typeface="Book Antiqua"/>
              </a:rPr>
              <a:t>dummy</a:t>
            </a:r>
            <a:r>
              <a:rPr dirty="0" sz="2200" spc="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text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ever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5">
                <a:solidFill>
                  <a:srgbClr val="00467C"/>
                </a:solidFill>
                <a:latin typeface="Book Antiqua"/>
                <a:cs typeface="Book Antiqua"/>
              </a:rPr>
              <a:t>since</a:t>
            </a:r>
            <a:r>
              <a:rPr dirty="0" sz="2200" spc="-4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3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1500s,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10">
                <a:solidFill>
                  <a:srgbClr val="00467C"/>
                </a:solidFill>
                <a:latin typeface="Book Antiqua"/>
                <a:cs typeface="Book Antiqua"/>
              </a:rPr>
              <a:t>when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an </a:t>
            </a:r>
            <a:r>
              <a:rPr dirty="0" sz="2200" spc="-204">
                <a:solidFill>
                  <a:srgbClr val="00467C"/>
                </a:solidFill>
                <a:latin typeface="Book Antiqua"/>
                <a:cs typeface="Book Antiqua"/>
              </a:rPr>
              <a:t>unknown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0">
                <a:solidFill>
                  <a:srgbClr val="00467C"/>
                </a:solidFill>
                <a:latin typeface="Book Antiqua"/>
                <a:cs typeface="Book Antiqua"/>
              </a:rPr>
              <a:t>printer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took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a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70">
                <a:solidFill>
                  <a:srgbClr val="00467C"/>
                </a:solidFill>
                <a:latin typeface="Book Antiqua"/>
                <a:cs typeface="Book Antiqua"/>
              </a:rPr>
              <a:t>galley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of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0">
                <a:solidFill>
                  <a:srgbClr val="00467C"/>
                </a:solidFill>
                <a:latin typeface="Book Antiqua"/>
                <a:cs typeface="Book Antiqua"/>
              </a:rPr>
              <a:t>and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scrambled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5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to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85">
                <a:solidFill>
                  <a:srgbClr val="00467C"/>
                </a:solidFill>
                <a:latin typeface="Book Antiqua"/>
                <a:cs typeface="Book Antiqua"/>
              </a:rPr>
              <a:t>make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50">
                <a:solidFill>
                  <a:srgbClr val="00467C"/>
                </a:solidFill>
                <a:latin typeface="Book Antiqua"/>
                <a:cs typeface="Book Antiqua"/>
              </a:rPr>
              <a:t>a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type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5">
                <a:solidFill>
                  <a:srgbClr val="00467C"/>
                </a:solidFill>
                <a:latin typeface="Book Antiqua"/>
                <a:cs typeface="Book Antiqua"/>
              </a:rPr>
              <a:t>specimen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10">
                <a:solidFill>
                  <a:srgbClr val="00467C"/>
                </a:solidFill>
                <a:latin typeface="Book Antiqua"/>
                <a:cs typeface="Book Antiqua"/>
              </a:rPr>
              <a:t>book.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>
                <a:solidFill>
                  <a:srgbClr val="00467C"/>
                </a:solidFill>
                <a:latin typeface="Book Antiqua"/>
                <a:cs typeface="Book Antiqua"/>
              </a:rPr>
              <a:t>It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30">
                <a:solidFill>
                  <a:srgbClr val="00467C"/>
                </a:solidFill>
                <a:latin typeface="Book Antiqua"/>
                <a:cs typeface="Book Antiqua"/>
              </a:rPr>
              <a:t>has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5">
                <a:solidFill>
                  <a:srgbClr val="00467C"/>
                </a:solidFill>
                <a:latin typeface="Book Antiqua"/>
                <a:cs typeface="Book Antiqua"/>
              </a:rPr>
              <a:t>survived </a:t>
            </a:r>
            <a:r>
              <a:rPr dirty="0" sz="2200" spc="-105">
                <a:solidFill>
                  <a:srgbClr val="00467C"/>
                </a:solidFill>
                <a:latin typeface="Book Antiqua"/>
                <a:cs typeface="Book Antiqua"/>
              </a:rPr>
              <a:t>not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0">
                <a:solidFill>
                  <a:srgbClr val="00467C"/>
                </a:solidFill>
                <a:latin typeface="Book Antiqua"/>
                <a:cs typeface="Book Antiqua"/>
              </a:rPr>
              <a:t>only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45">
                <a:solidFill>
                  <a:srgbClr val="00467C"/>
                </a:solidFill>
                <a:latin typeface="Book Antiqua"/>
                <a:cs typeface="Book Antiqua"/>
              </a:rPr>
              <a:t>five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centuries,</a:t>
            </a:r>
            <a:r>
              <a:rPr dirty="0" sz="2200" spc="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but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also</a:t>
            </a:r>
            <a:r>
              <a:rPr dirty="0" sz="2200" spc="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the </a:t>
            </a:r>
            <a:r>
              <a:rPr dirty="0" sz="2200" spc="-140">
                <a:solidFill>
                  <a:srgbClr val="00467C"/>
                </a:solidFill>
                <a:latin typeface="Book Antiqua"/>
                <a:cs typeface="Book Antiqua"/>
              </a:rPr>
              <a:t>leap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into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85">
                <a:solidFill>
                  <a:srgbClr val="00467C"/>
                </a:solidFill>
                <a:latin typeface="Book Antiqua"/>
                <a:cs typeface="Book Antiqua"/>
              </a:rPr>
              <a:t>electronic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40">
                <a:solidFill>
                  <a:srgbClr val="00467C"/>
                </a:solidFill>
                <a:latin typeface="Book Antiqua"/>
                <a:cs typeface="Book Antiqua"/>
              </a:rPr>
              <a:t>typesetting,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remaining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essentially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60">
                <a:solidFill>
                  <a:srgbClr val="00467C"/>
                </a:solidFill>
                <a:latin typeface="Book Antiqua"/>
                <a:cs typeface="Book Antiqua"/>
              </a:rPr>
              <a:t>unchanged.</a:t>
            </a:r>
            <a:r>
              <a:rPr dirty="0" sz="2200" spc="7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25">
                <a:solidFill>
                  <a:srgbClr val="00467C"/>
                </a:solidFill>
                <a:latin typeface="Book Antiqua"/>
                <a:cs typeface="Book Antiqua"/>
              </a:rPr>
              <a:t>It </a:t>
            </a:r>
            <a:r>
              <a:rPr dirty="0" sz="2200" spc="-235">
                <a:solidFill>
                  <a:srgbClr val="00467C"/>
                </a:solidFill>
                <a:latin typeface="Book Antiqua"/>
                <a:cs typeface="Book Antiqua"/>
              </a:rPr>
              <a:t>was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55">
                <a:solidFill>
                  <a:srgbClr val="00467C"/>
                </a:solidFill>
                <a:latin typeface="Book Antiqua"/>
                <a:cs typeface="Book Antiqua"/>
              </a:rPr>
              <a:t>popularized</a:t>
            </a:r>
            <a:r>
              <a:rPr dirty="0" sz="2200" spc="-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in</a:t>
            </a:r>
            <a:r>
              <a:rPr dirty="0" sz="2200" spc="-3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1960s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with </a:t>
            </a:r>
            <a:r>
              <a:rPr dirty="0" sz="2200" spc="-100">
                <a:solidFill>
                  <a:srgbClr val="00467C"/>
                </a:solidFill>
                <a:latin typeface="Book Antiqua"/>
                <a:cs typeface="Book Antiqua"/>
              </a:rPr>
              <a:t>the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25">
                <a:solidFill>
                  <a:srgbClr val="00467C"/>
                </a:solidFill>
                <a:latin typeface="Book Antiqua"/>
                <a:cs typeface="Book Antiqua"/>
              </a:rPr>
              <a:t>release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65">
                <a:solidFill>
                  <a:srgbClr val="00467C"/>
                </a:solidFill>
                <a:latin typeface="Book Antiqua"/>
                <a:cs typeface="Book Antiqua"/>
              </a:rPr>
              <a:t>of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90">
                <a:solidFill>
                  <a:srgbClr val="00467C"/>
                </a:solidFill>
                <a:latin typeface="Book Antiqua"/>
                <a:cs typeface="Book Antiqua"/>
              </a:rPr>
              <a:t>Letterset</a:t>
            </a:r>
            <a:r>
              <a:rPr dirty="0" sz="2200" spc="-15">
                <a:solidFill>
                  <a:srgbClr val="00467C"/>
                </a:solidFill>
                <a:latin typeface="Book Antiqua"/>
                <a:cs typeface="Book Antiqua"/>
              </a:rPr>
              <a:t> </a:t>
            </a:r>
            <a:r>
              <a:rPr dirty="0" sz="2200" spc="-10">
                <a:solidFill>
                  <a:srgbClr val="00467C"/>
                </a:solidFill>
                <a:latin typeface="Book Antiqua"/>
                <a:cs typeface="Book Antiqua"/>
              </a:rPr>
              <a:t>sheets </a:t>
            </a:r>
            <a:r>
              <a:rPr dirty="0" sz="2200" spc="-20">
                <a:solidFill>
                  <a:srgbClr val="00467C"/>
                </a:solidFill>
                <a:latin typeface="Book Antiqua"/>
                <a:cs typeface="Book Antiqua"/>
              </a:rPr>
              <a:t>containing</a:t>
            </a:r>
            <a:endParaRPr sz="2200">
              <a:latin typeface="Book Antiqua"/>
              <a:cs typeface="Book Antiqua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10644701" y="2539130"/>
            <a:ext cx="3839210" cy="528955"/>
          </a:xfrm>
          <a:prstGeom prst="rect">
            <a:avLst/>
          </a:prstGeom>
          <a:solidFill>
            <a:srgbClr val="003366"/>
          </a:solidFill>
          <a:ln w="46537">
            <a:solidFill>
              <a:srgbClr val="C10000"/>
            </a:solidFill>
          </a:ln>
        </p:spPr>
        <p:txBody>
          <a:bodyPr wrap="square" lIns="0" tIns="13970" rIns="0" bIns="0" rtlCol="0" vert="horz">
            <a:spAutoFit/>
          </a:bodyPr>
          <a:lstStyle/>
          <a:p>
            <a:pPr algn="ctr" marL="88900">
              <a:lnSpc>
                <a:spcPct val="100000"/>
              </a:lnSpc>
              <a:spcBef>
                <a:spcPts val="110"/>
              </a:spcBef>
            </a:pPr>
            <a:r>
              <a:rPr dirty="0" sz="2750" spc="-10">
                <a:solidFill>
                  <a:srgbClr val="FFFFFF"/>
                </a:solidFill>
                <a:latin typeface="Calibri"/>
                <a:cs typeface="Calibri"/>
              </a:rPr>
              <a:t>Results</a:t>
            </a:r>
            <a:endParaRPr sz="27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D93EDA43B32F46AED9F2074B6222AD" ma:contentTypeVersion="11" ma:contentTypeDescription="Create a new document." ma:contentTypeScope="" ma:versionID="c42a81358035c883c70c77f1e28583a2">
  <xsd:schema xmlns:xsd="http://www.w3.org/2001/XMLSchema" xmlns:xs="http://www.w3.org/2001/XMLSchema" xmlns:p="http://schemas.microsoft.com/office/2006/metadata/properties" xmlns:ns2="7a5e2732-688b-4e72-a0aa-77e48b892a6f" xmlns:ns3="b86bedc6-5fa4-40d3-9ea1-99f728676fff" targetNamespace="http://schemas.microsoft.com/office/2006/metadata/properties" ma:root="true" ma:fieldsID="a120a022b5e86d054a2b75abc6bfca42" ns2:_="" ns3:_="">
    <xsd:import namespace="7a5e2732-688b-4e72-a0aa-77e48b892a6f"/>
    <xsd:import namespace="b86bedc6-5fa4-40d3-9ea1-99f728676f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5e2732-688b-4e72-a0aa-77e48b892a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7728a8d2-fce2-4ead-88e1-13feca96807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6bedc6-5fa4-40d3-9ea1-99f728676ff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26c572f3-8a5d-4451-a8f9-dae156a587a9}" ma:internalName="TaxCatchAll" ma:showField="CatchAllData" ma:web="b86bedc6-5fa4-40d3-9ea1-99f728676ff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a5e2732-688b-4e72-a0aa-77e48b892a6f">
      <Terms xmlns="http://schemas.microsoft.com/office/infopath/2007/PartnerControls"/>
    </lcf76f155ced4ddcb4097134ff3c332f>
    <TaxCatchAll xmlns="b86bedc6-5fa4-40d3-9ea1-99f728676fff" xsi:nil="true"/>
  </documentManagement>
</p:properties>
</file>

<file path=customXml/itemProps1.xml><?xml version="1.0" encoding="utf-8"?>
<ds:datastoreItem xmlns:ds="http://schemas.openxmlformats.org/officeDocument/2006/customXml" ds:itemID="{DB8D5887-3C71-4ABD-8E27-AD72D6FB1763}"/>
</file>

<file path=customXml/itemProps2.xml><?xml version="1.0" encoding="utf-8"?>
<ds:datastoreItem xmlns:ds="http://schemas.openxmlformats.org/officeDocument/2006/customXml" ds:itemID="{7AE02960-4255-4F52-9E35-6E6DE204E4BF}"/>
</file>

<file path=customXml/itemProps3.xml><?xml version="1.0" encoding="utf-8"?>
<ds:datastoreItem xmlns:ds="http://schemas.openxmlformats.org/officeDocument/2006/customXml" ds:itemID="{035E27DD-3E4B-4C8E-8230-4D7FD3380E9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 blue 1 institution poster</dc:title>
  <dcterms:created xsi:type="dcterms:W3CDTF">2024-10-29T18:27:37Z</dcterms:created>
  <dcterms:modified xsi:type="dcterms:W3CDTF">2024-10-29T18:27:37Z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2024-10-29T00:00:00Z</vt:filetime>
  </property>
  <property fmtid="{D5CDD505-2E9C-101B-9397-08002B2CF9AE}" pid="3" name="Creator">
    <vt:lpwstr>Adobe Express</vt:lpwstr>
  </property>
  <property fmtid="{D5CDD505-2E9C-101B-9397-08002B2CF9AE}" pid="4" name="LastSaved">
    <vt:filetime>2024-10-29T00:00:00Z</vt:filetime>
  </property>
  <property fmtid="{D5CDD505-2E9C-101B-9397-08002B2CF9AE}" pid="5" name="Producer">
    <vt:lpwstr>Adobe Express</vt:lpwstr>
  </property>
  <property fmtid="{D5CDD505-2E9C-101B-9397-08002B2CF9AE}" pid="6" name="ContentTypeId">
    <vt:lpwstr>0x01010064D93EDA43B32F46AED9F2074B6222AD</vt:lpwstr>
  </property>
</Properties>
</file>