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5081250"/>
  <p:notesSz cx="20104100" cy="150812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675187"/>
            <a:ext cx="17088486" cy="3167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1" i="0">
                <a:solidFill>
                  <a:srgbClr val="003A69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8445500"/>
            <a:ext cx="14072870" cy="37703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1" i="0">
                <a:solidFill>
                  <a:srgbClr val="003A69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1" i="0">
                <a:solidFill>
                  <a:srgbClr val="003A69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468687"/>
            <a:ext cx="8745284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468687"/>
            <a:ext cx="8745284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1" i="0">
                <a:solidFill>
                  <a:srgbClr val="003A69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20104100" cy="15078075"/>
          </a:xfrm>
          <a:custGeom>
            <a:avLst/>
            <a:gdLst/>
            <a:ahLst/>
            <a:cxnLst/>
            <a:rect l="l" t="t" r="r" b="b"/>
            <a:pathLst>
              <a:path w="20104100" h="15078075">
                <a:moveTo>
                  <a:pt x="0" y="15078075"/>
                </a:moveTo>
                <a:lnTo>
                  <a:pt x="20104100" y="15078075"/>
                </a:lnTo>
                <a:lnTo>
                  <a:pt x="20104100" y="0"/>
                </a:lnTo>
                <a:lnTo>
                  <a:pt x="0" y="0"/>
                </a:lnTo>
                <a:lnTo>
                  <a:pt x="0" y="15078075"/>
                </a:lnTo>
                <a:close/>
              </a:path>
            </a:pathLst>
          </a:custGeom>
          <a:ln w="436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0"/>
            <a:ext cx="20104100" cy="1675764"/>
          </a:xfrm>
          <a:custGeom>
            <a:avLst/>
            <a:gdLst/>
            <a:ahLst/>
            <a:cxnLst/>
            <a:rect l="l" t="t" r="r" b="b"/>
            <a:pathLst>
              <a:path w="20104100" h="1675764">
                <a:moveTo>
                  <a:pt x="20104100" y="0"/>
                </a:moveTo>
                <a:lnTo>
                  <a:pt x="0" y="0"/>
                </a:lnTo>
                <a:lnTo>
                  <a:pt x="0" y="1675341"/>
                </a:lnTo>
                <a:lnTo>
                  <a:pt x="20104100" y="1675341"/>
                </a:lnTo>
                <a:lnTo>
                  <a:pt x="20104100" y="0"/>
                </a:lnTo>
                <a:close/>
              </a:path>
            </a:pathLst>
          </a:custGeom>
          <a:solidFill>
            <a:srgbClr val="E1F6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0" y="0"/>
            <a:ext cx="20104100" cy="1675764"/>
          </a:xfrm>
          <a:custGeom>
            <a:avLst/>
            <a:gdLst/>
            <a:ahLst/>
            <a:cxnLst/>
            <a:rect l="l" t="t" r="r" b="b"/>
            <a:pathLst>
              <a:path w="20104100" h="1675764">
                <a:moveTo>
                  <a:pt x="0" y="1675341"/>
                </a:moveTo>
                <a:lnTo>
                  <a:pt x="20104100" y="1675341"/>
                </a:lnTo>
                <a:lnTo>
                  <a:pt x="20104100" y="0"/>
                </a:lnTo>
                <a:lnTo>
                  <a:pt x="0" y="0"/>
                </a:lnTo>
                <a:lnTo>
                  <a:pt x="0" y="1675341"/>
                </a:lnTo>
                <a:close/>
              </a:path>
            </a:pathLst>
          </a:custGeom>
          <a:ln w="4362">
            <a:solidFill>
              <a:srgbClr val="003A6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0" y="1675341"/>
            <a:ext cx="20104100" cy="278765"/>
          </a:xfrm>
          <a:custGeom>
            <a:avLst/>
            <a:gdLst/>
            <a:ahLst/>
            <a:cxnLst/>
            <a:rect l="l" t="t" r="r" b="b"/>
            <a:pathLst>
              <a:path w="20104100" h="278764">
                <a:moveTo>
                  <a:pt x="20104100" y="0"/>
                </a:moveTo>
                <a:lnTo>
                  <a:pt x="0" y="0"/>
                </a:lnTo>
                <a:lnTo>
                  <a:pt x="0" y="278525"/>
                </a:lnTo>
                <a:lnTo>
                  <a:pt x="20104100" y="278525"/>
                </a:lnTo>
                <a:lnTo>
                  <a:pt x="20104100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0" y="1648472"/>
            <a:ext cx="20104100" cy="332740"/>
          </a:xfrm>
          <a:custGeom>
            <a:avLst/>
            <a:gdLst/>
            <a:ahLst/>
            <a:cxnLst/>
            <a:rect l="l" t="t" r="r" b="b"/>
            <a:pathLst>
              <a:path w="20104100" h="332739">
                <a:moveTo>
                  <a:pt x="20104088" y="321564"/>
                </a:moveTo>
                <a:lnTo>
                  <a:pt x="0" y="321564"/>
                </a:lnTo>
                <a:lnTo>
                  <a:pt x="0" y="332270"/>
                </a:lnTo>
                <a:lnTo>
                  <a:pt x="20104088" y="332270"/>
                </a:lnTo>
                <a:lnTo>
                  <a:pt x="20104088" y="321564"/>
                </a:lnTo>
                <a:close/>
              </a:path>
              <a:path w="20104100" h="332739">
                <a:moveTo>
                  <a:pt x="20104088" y="20955"/>
                </a:moveTo>
                <a:lnTo>
                  <a:pt x="0" y="20955"/>
                </a:lnTo>
                <a:lnTo>
                  <a:pt x="0" y="53975"/>
                </a:lnTo>
                <a:lnTo>
                  <a:pt x="0" y="278765"/>
                </a:lnTo>
                <a:lnTo>
                  <a:pt x="0" y="310515"/>
                </a:lnTo>
                <a:lnTo>
                  <a:pt x="20104088" y="310515"/>
                </a:lnTo>
                <a:lnTo>
                  <a:pt x="20104088" y="278765"/>
                </a:lnTo>
                <a:lnTo>
                  <a:pt x="26898" y="278765"/>
                </a:lnTo>
                <a:lnTo>
                  <a:pt x="26898" y="53975"/>
                </a:lnTo>
                <a:lnTo>
                  <a:pt x="20077189" y="53975"/>
                </a:lnTo>
                <a:lnTo>
                  <a:pt x="20077189" y="278472"/>
                </a:lnTo>
                <a:lnTo>
                  <a:pt x="20104088" y="278472"/>
                </a:lnTo>
                <a:lnTo>
                  <a:pt x="20104088" y="53975"/>
                </a:lnTo>
                <a:lnTo>
                  <a:pt x="20104088" y="53809"/>
                </a:lnTo>
                <a:lnTo>
                  <a:pt x="20104088" y="20955"/>
                </a:lnTo>
                <a:close/>
              </a:path>
              <a:path w="20104100" h="332739">
                <a:moveTo>
                  <a:pt x="20104088" y="0"/>
                </a:moveTo>
                <a:lnTo>
                  <a:pt x="0" y="0"/>
                </a:lnTo>
                <a:lnTo>
                  <a:pt x="0" y="10756"/>
                </a:lnTo>
                <a:lnTo>
                  <a:pt x="20104088" y="10756"/>
                </a:lnTo>
                <a:lnTo>
                  <a:pt x="20104088" y="0"/>
                </a:lnTo>
                <a:close/>
              </a:path>
            </a:pathLst>
          </a:custGeom>
          <a:solidFill>
            <a:srgbClr val="CD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1" name="bg object 2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4204733" y="404526"/>
            <a:ext cx="5202560" cy="93953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2527" y="472837"/>
            <a:ext cx="4618990" cy="868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1" i="0">
                <a:solidFill>
                  <a:srgbClr val="003A69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468687"/>
            <a:ext cx="18093690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4025563"/>
            <a:ext cx="6433312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4025563"/>
            <a:ext cx="4623943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4025563"/>
            <a:ext cx="4623943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3825"/>
              </a:lnSpc>
              <a:spcBef>
                <a:spcPts val="95"/>
              </a:spcBef>
            </a:pPr>
            <a:r>
              <a:rPr dirty="0" spc="-10"/>
              <a:t>Poster</a:t>
            </a:r>
            <a:r>
              <a:rPr dirty="0" spc="-150"/>
              <a:t> </a:t>
            </a:r>
            <a:r>
              <a:rPr dirty="0" spc="-10"/>
              <a:t>Title</a:t>
            </a:r>
          </a:p>
          <a:p>
            <a:pPr marL="12700">
              <a:lnSpc>
                <a:spcPts val="2805"/>
              </a:lnSpc>
            </a:pPr>
            <a:r>
              <a:rPr dirty="0" sz="2450" b="0">
                <a:latin typeface="Calibri"/>
                <a:cs typeface="Calibri"/>
              </a:rPr>
              <a:t>Researcher's</a:t>
            </a:r>
            <a:r>
              <a:rPr dirty="0" sz="2450" spc="-20" b="0">
                <a:latin typeface="Calibri"/>
                <a:cs typeface="Calibri"/>
              </a:rPr>
              <a:t> </a:t>
            </a:r>
            <a:r>
              <a:rPr dirty="0" sz="2450" b="0">
                <a:latin typeface="Calibri"/>
                <a:cs typeface="Calibri"/>
              </a:rPr>
              <a:t>Name</a:t>
            </a:r>
            <a:r>
              <a:rPr dirty="0" sz="2450" spc="-15" b="0">
                <a:latin typeface="Calibri"/>
                <a:cs typeface="Calibri"/>
              </a:rPr>
              <a:t> </a:t>
            </a:r>
            <a:r>
              <a:rPr dirty="0" sz="2450" b="0">
                <a:latin typeface="Calibri"/>
                <a:cs typeface="Calibri"/>
              </a:rPr>
              <a:t>and</a:t>
            </a:r>
            <a:r>
              <a:rPr dirty="0" sz="2450" spc="-20" b="0">
                <a:latin typeface="Calibri"/>
                <a:cs typeface="Calibri"/>
              </a:rPr>
              <a:t> </a:t>
            </a:r>
            <a:r>
              <a:rPr dirty="0" sz="2450" spc="-10" b="0">
                <a:latin typeface="Calibri"/>
                <a:cs typeface="Calibri"/>
              </a:rPr>
              <a:t>department</a:t>
            </a:r>
            <a:endParaRPr sz="2450">
              <a:latin typeface="Calibri"/>
              <a:cs typeface="Calibri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4929590" y="2314064"/>
            <a:ext cx="10180320" cy="12460605"/>
            <a:chOff x="4929590" y="2314064"/>
            <a:chExt cx="10180320" cy="12460605"/>
          </a:xfrm>
        </p:grpSpPr>
        <p:sp>
          <p:nvSpPr>
            <p:cNvPr id="4" name="object 4" descr=""/>
            <p:cNvSpPr/>
            <p:nvPr/>
          </p:nvSpPr>
          <p:spPr>
            <a:xfrm>
              <a:off x="4931772" y="2314064"/>
              <a:ext cx="0" cy="12460605"/>
            </a:xfrm>
            <a:custGeom>
              <a:avLst/>
              <a:gdLst/>
              <a:ahLst/>
              <a:cxnLst/>
              <a:rect l="l" t="t" r="r" b="b"/>
              <a:pathLst>
                <a:path w="0" h="12460605">
                  <a:moveTo>
                    <a:pt x="0" y="0"/>
                  </a:moveTo>
                  <a:lnTo>
                    <a:pt x="0" y="12460353"/>
                  </a:lnTo>
                </a:path>
              </a:pathLst>
            </a:custGeom>
            <a:ln w="4362">
              <a:solidFill>
                <a:srgbClr val="003A6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9982936" y="2314064"/>
              <a:ext cx="0" cy="12460605"/>
            </a:xfrm>
            <a:custGeom>
              <a:avLst/>
              <a:gdLst/>
              <a:ahLst/>
              <a:cxnLst/>
              <a:rect l="l" t="t" r="r" b="b"/>
              <a:pathLst>
                <a:path w="0" h="12460605">
                  <a:moveTo>
                    <a:pt x="0" y="0"/>
                  </a:moveTo>
                  <a:lnTo>
                    <a:pt x="0" y="12460353"/>
                  </a:lnTo>
                </a:path>
              </a:pathLst>
            </a:custGeom>
            <a:ln w="4362">
              <a:solidFill>
                <a:srgbClr val="003A6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5107243" y="2314064"/>
              <a:ext cx="0" cy="12460605"/>
            </a:xfrm>
            <a:custGeom>
              <a:avLst/>
              <a:gdLst/>
              <a:ahLst/>
              <a:cxnLst/>
              <a:rect l="l" t="t" r="r" b="b"/>
              <a:pathLst>
                <a:path w="0" h="12460605">
                  <a:moveTo>
                    <a:pt x="0" y="0"/>
                  </a:moveTo>
                  <a:lnTo>
                    <a:pt x="0" y="12460353"/>
                  </a:lnTo>
                </a:path>
              </a:pathLst>
            </a:custGeom>
            <a:ln w="4362">
              <a:solidFill>
                <a:srgbClr val="003A6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607131" y="2480552"/>
            <a:ext cx="3839210" cy="575945"/>
          </a:xfrm>
          <a:prstGeom prst="rect">
            <a:avLst/>
          </a:prstGeom>
          <a:solidFill>
            <a:srgbClr val="17416D"/>
          </a:solidFill>
          <a:ln w="26177">
            <a:solidFill>
              <a:srgbClr val="CD0000"/>
            </a:solidFill>
          </a:ln>
        </p:spPr>
        <p:txBody>
          <a:bodyPr wrap="square" lIns="0" tIns="11430" rIns="0" bIns="0" rtlCol="0" vert="horz">
            <a:spAutoFit/>
          </a:bodyPr>
          <a:lstStyle/>
          <a:p>
            <a:pPr algn="ctr" marR="99695">
              <a:lnSpc>
                <a:spcPct val="100000"/>
              </a:lnSpc>
              <a:spcBef>
                <a:spcPts val="90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Abstract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95452" y="3278496"/>
            <a:ext cx="3978910" cy="47059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0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been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ever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 </a:t>
            </a:r>
            <a:r>
              <a:rPr dirty="0" sz="2200" spc="-204">
                <a:solidFill>
                  <a:srgbClr val="00467C"/>
                </a:solidFill>
                <a:latin typeface="Book Antiqua"/>
                <a:cs typeface="Book Antiqua"/>
              </a:rPr>
              <a:t>unknown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survived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not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centuries,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but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also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leap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into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electronic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typesetting,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remaining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essentially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unchanged.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235">
                <a:solidFill>
                  <a:srgbClr val="00467C"/>
                </a:solidFill>
                <a:latin typeface="Book Antiqua"/>
                <a:cs typeface="Book Antiqua"/>
              </a:rPr>
              <a:t>was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popularized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in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1960s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with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release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Letterset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sheets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containing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622468" y="9773704"/>
            <a:ext cx="3977004" cy="43719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been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ever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 </a:t>
            </a:r>
            <a:r>
              <a:rPr dirty="0" sz="2200" spc="-204">
                <a:solidFill>
                  <a:srgbClr val="00467C"/>
                </a:solidFill>
                <a:latin typeface="Book Antiqua"/>
                <a:cs typeface="Book Antiqua"/>
              </a:rPr>
              <a:t>unknown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survived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not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centuries,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but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also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leap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into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electronic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typesetting,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remaining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essentially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unchanged.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235">
                <a:solidFill>
                  <a:srgbClr val="00467C"/>
                </a:solidFill>
                <a:latin typeface="Book Antiqua"/>
                <a:cs typeface="Book Antiqua"/>
              </a:rPr>
              <a:t>was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popularized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in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1960s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with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release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Letterset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sheets.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491935" y="3241105"/>
            <a:ext cx="4018915" cy="110877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been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text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ever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an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unknown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and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7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type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90">
                <a:solidFill>
                  <a:srgbClr val="00467C"/>
                </a:solidFill>
                <a:latin typeface="Book Antiqua"/>
                <a:cs typeface="Book Antiqua"/>
              </a:rPr>
              <a:t>survived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not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centuries,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but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also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leap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into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electronic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typesetting,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remaining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essentially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unchanged.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235">
                <a:solidFill>
                  <a:srgbClr val="00467C"/>
                </a:solidFill>
                <a:latin typeface="Book Antiqua"/>
                <a:cs typeface="Book Antiqua"/>
              </a:rPr>
              <a:t>was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popularized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in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1960s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with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release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Letterset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sheets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containing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passages,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more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recently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with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desktop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publishing</a:t>
            </a:r>
            <a:r>
              <a:rPr dirty="0" sz="2200" spc="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software</a:t>
            </a:r>
            <a:r>
              <a:rPr dirty="0" sz="2200" spc="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like</a:t>
            </a:r>
            <a:r>
              <a:rPr dirty="0" sz="2200" spc="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Aldus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PageMaker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including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versions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Ipsum.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25">
                <a:solidFill>
                  <a:srgbClr val="00467C"/>
                </a:solidFill>
                <a:latin typeface="Book Antiqua"/>
                <a:cs typeface="Book Antiqua"/>
              </a:rPr>
              <a:t>Why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5">
                <a:solidFill>
                  <a:srgbClr val="00467C"/>
                </a:solidFill>
                <a:latin typeface="Book Antiqua"/>
                <a:cs typeface="Book Antiqua"/>
              </a:rPr>
              <a:t>do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75">
                <a:solidFill>
                  <a:srgbClr val="00467C"/>
                </a:solidFill>
                <a:latin typeface="Book Antiqua"/>
                <a:cs typeface="Book Antiqua"/>
              </a:rPr>
              <a:t>we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use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it?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-6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long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established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fact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that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reader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will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be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distracted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29">
                <a:solidFill>
                  <a:srgbClr val="00467C"/>
                </a:solidFill>
                <a:latin typeface="Book Antiqua"/>
                <a:cs typeface="Book Antiqua"/>
              </a:rPr>
              <a:t>by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readable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content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7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90">
                <a:solidFill>
                  <a:srgbClr val="00467C"/>
                </a:solidFill>
                <a:latin typeface="Book Antiqua"/>
                <a:cs typeface="Book Antiqua"/>
              </a:rPr>
              <a:t>page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when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looking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at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its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layout.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point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75">
                <a:solidFill>
                  <a:srgbClr val="00467C"/>
                </a:solidFill>
                <a:latin typeface="Book Antiqua"/>
                <a:cs typeface="Book Antiqua"/>
              </a:rPr>
              <a:t>using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that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75">
                <a:solidFill>
                  <a:srgbClr val="00467C"/>
                </a:solidFill>
                <a:latin typeface="Book Antiqua"/>
                <a:cs typeface="Book Antiqua"/>
              </a:rPr>
              <a:t>more-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or-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less</a:t>
            </a:r>
            <a:r>
              <a:rPr dirty="0" sz="2200" spc="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normal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distribution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letters,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opposed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using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'Content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here,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content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here',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making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look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like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readable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English.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0">
                <a:solidFill>
                  <a:srgbClr val="00467C"/>
                </a:solidFill>
                <a:latin typeface="Book Antiqua"/>
                <a:cs typeface="Book Antiqua"/>
              </a:rPr>
              <a:t>Many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desktop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publishing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packages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40">
                <a:solidFill>
                  <a:srgbClr val="00467C"/>
                </a:solidFill>
                <a:latin typeface="Book Antiqua"/>
                <a:cs typeface="Book Antiqua"/>
              </a:rPr>
              <a:t>web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90">
                <a:solidFill>
                  <a:srgbClr val="00467C"/>
                </a:solidFill>
                <a:latin typeface="Book Antiqua"/>
                <a:cs typeface="Book Antiqua"/>
              </a:rPr>
              <a:t>page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editors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now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use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as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their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default </a:t>
            </a:r>
            <a:r>
              <a:rPr dirty="0" sz="2200" spc="-175">
                <a:solidFill>
                  <a:srgbClr val="00467C"/>
                </a:solidFill>
                <a:latin typeface="Book Antiqua"/>
                <a:cs typeface="Book Antiqua"/>
              </a:rPr>
              <a:t>model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text,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search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for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'lorem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ipsum'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will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uncover</a:t>
            </a:r>
            <a:endParaRPr sz="2200">
              <a:latin typeface="Book Antiqua"/>
              <a:cs typeface="Book Antiqua"/>
            </a:endParaRPr>
          </a:p>
          <a:p>
            <a:pPr marL="12700">
              <a:lnSpc>
                <a:spcPts val="2630"/>
              </a:lnSpc>
            </a:pPr>
            <a:r>
              <a:rPr dirty="0" sz="2200" spc="-215">
                <a:solidFill>
                  <a:srgbClr val="00467C"/>
                </a:solidFill>
                <a:latin typeface="Book Antiqua"/>
                <a:cs typeface="Book Antiqua"/>
              </a:rPr>
              <a:t>many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40">
                <a:solidFill>
                  <a:srgbClr val="00467C"/>
                </a:solidFill>
                <a:latin typeface="Book Antiqua"/>
                <a:cs typeface="Book Antiqua"/>
              </a:rPr>
              <a:t>web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sites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.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5703742" y="3181727"/>
            <a:ext cx="3977640" cy="6043295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65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been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ever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 </a:t>
            </a:r>
            <a:r>
              <a:rPr dirty="0" sz="2200" spc="-204">
                <a:solidFill>
                  <a:srgbClr val="00467C"/>
                </a:solidFill>
                <a:latin typeface="Book Antiqua"/>
                <a:cs typeface="Book Antiqua"/>
              </a:rPr>
              <a:t>unknown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survived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not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centuries,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but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also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leap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into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electronic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typesetting,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remaining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essentially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unchanged.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235">
                <a:solidFill>
                  <a:srgbClr val="00467C"/>
                </a:solidFill>
                <a:latin typeface="Book Antiqua"/>
                <a:cs typeface="Book Antiqua"/>
              </a:rPr>
              <a:t>was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popularized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in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1960s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with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release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Letterset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sheets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containing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passages,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more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recently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with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desktop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publishing</a:t>
            </a:r>
            <a:r>
              <a:rPr dirty="0" sz="2200" spc="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software</a:t>
            </a:r>
            <a:r>
              <a:rPr dirty="0" sz="2200" spc="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like</a:t>
            </a:r>
            <a:r>
              <a:rPr dirty="0" sz="2200" spc="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Aldus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PageMaker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including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versions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Ipsum.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5646440" y="10969528"/>
            <a:ext cx="3977004" cy="30340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been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ever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 </a:t>
            </a:r>
            <a:r>
              <a:rPr dirty="0" sz="2200" spc="-204">
                <a:solidFill>
                  <a:srgbClr val="00467C"/>
                </a:solidFill>
                <a:latin typeface="Book Antiqua"/>
                <a:cs typeface="Book Antiqua"/>
              </a:rPr>
              <a:t>unknown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survived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not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centuries.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621266" y="8902399"/>
            <a:ext cx="3836670" cy="575945"/>
          </a:xfrm>
          <a:prstGeom prst="rect">
            <a:avLst/>
          </a:prstGeom>
          <a:solidFill>
            <a:srgbClr val="17416D"/>
          </a:solidFill>
          <a:ln w="26177">
            <a:solidFill>
              <a:srgbClr val="CD0000"/>
            </a:solidFill>
          </a:ln>
        </p:spPr>
        <p:txBody>
          <a:bodyPr wrap="square" lIns="0" tIns="37465" rIns="0" bIns="0" rtlCol="0" vert="horz">
            <a:spAutoFit/>
          </a:bodyPr>
          <a:lstStyle/>
          <a:p>
            <a:pPr marL="1010285">
              <a:lnSpc>
                <a:spcPct val="100000"/>
              </a:lnSpc>
              <a:spcBef>
                <a:spcPts val="295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Background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5550617" y="2480552"/>
            <a:ext cx="3839210" cy="575945"/>
          </a:xfrm>
          <a:prstGeom prst="rect">
            <a:avLst/>
          </a:prstGeom>
          <a:solidFill>
            <a:srgbClr val="17416D"/>
          </a:solidFill>
          <a:ln w="26177">
            <a:solidFill>
              <a:srgbClr val="CD0000"/>
            </a:solidFill>
          </a:ln>
        </p:spPr>
        <p:txBody>
          <a:bodyPr wrap="square" lIns="0" tIns="31115" rIns="0" bIns="0" rtlCol="0" vert="horz">
            <a:spAutoFit/>
          </a:bodyPr>
          <a:lstStyle/>
          <a:p>
            <a:pPr algn="ctr" marL="120014">
              <a:lnSpc>
                <a:spcPct val="100000"/>
              </a:lnSpc>
              <a:spcBef>
                <a:spcPts val="245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Methods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0576642" y="2455422"/>
            <a:ext cx="3839210" cy="574040"/>
          </a:xfrm>
          <a:prstGeom prst="rect">
            <a:avLst/>
          </a:prstGeom>
          <a:solidFill>
            <a:srgbClr val="17416D"/>
          </a:solidFill>
          <a:ln w="26177">
            <a:solidFill>
              <a:srgbClr val="CD0000"/>
            </a:solidFill>
          </a:ln>
        </p:spPr>
        <p:txBody>
          <a:bodyPr wrap="square" lIns="0" tIns="21590" rIns="0" bIns="0" rtlCol="0" vert="horz">
            <a:spAutoFit/>
          </a:bodyPr>
          <a:lstStyle/>
          <a:p>
            <a:pPr algn="ctr" marL="198755">
              <a:lnSpc>
                <a:spcPct val="100000"/>
              </a:lnSpc>
              <a:spcBef>
                <a:spcPts val="170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Results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5786771" y="2475455"/>
            <a:ext cx="3839210" cy="574040"/>
          </a:xfrm>
          <a:prstGeom prst="rect">
            <a:avLst/>
          </a:prstGeom>
          <a:solidFill>
            <a:srgbClr val="17416D"/>
          </a:solidFill>
          <a:ln w="26177">
            <a:solidFill>
              <a:srgbClr val="CD0000"/>
            </a:solidFill>
          </a:ln>
        </p:spPr>
        <p:txBody>
          <a:bodyPr wrap="square" lIns="0" tIns="42545" rIns="0" bIns="0" rtlCol="0" vert="horz">
            <a:spAutoFit/>
          </a:bodyPr>
          <a:lstStyle/>
          <a:p>
            <a:pPr marL="1118870">
              <a:lnSpc>
                <a:spcPct val="100000"/>
              </a:lnSpc>
              <a:spcBef>
                <a:spcPts val="335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Discussion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5786771" y="10142558"/>
            <a:ext cx="3839210" cy="574040"/>
          </a:xfrm>
          <a:prstGeom prst="rect">
            <a:avLst/>
          </a:prstGeom>
          <a:solidFill>
            <a:srgbClr val="17416D"/>
          </a:solidFill>
          <a:ln w="26177">
            <a:solidFill>
              <a:srgbClr val="CD0000"/>
            </a:solidFill>
          </a:ln>
        </p:spPr>
        <p:txBody>
          <a:bodyPr wrap="square" lIns="0" tIns="36195" rIns="0" bIns="0" rtlCol="0" vert="horz">
            <a:spAutoFit/>
          </a:bodyPr>
          <a:lstStyle/>
          <a:p>
            <a:pPr marL="1003935">
              <a:lnSpc>
                <a:spcPct val="100000"/>
              </a:lnSpc>
              <a:spcBef>
                <a:spcPts val="285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References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0599677" y="8990871"/>
            <a:ext cx="3851275" cy="575945"/>
          </a:xfrm>
          <a:prstGeom prst="rect">
            <a:avLst/>
          </a:prstGeom>
          <a:solidFill>
            <a:srgbClr val="17416D"/>
          </a:solidFill>
          <a:ln w="26177">
            <a:solidFill>
              <a:srgbClr val="CD0000"/>
            </a:solidFill>
          </a:ln>
        </p:spPr>
        <p:txBody>
          <a:bodyPr wrap="square" lIns="0" tIns="37465" rIns="0" bIns="0" rtlCol="0" vert="horz">
            <a:spAutoFit/>
          </a:bodyPr>
          <a:lstStyle/>
          <a:p>
            <a:pPr marL="1149350">
              <a:lnSpc>
                <a:spcPct val="100000"/>
              </a:lnSpc>
              <a:spcBef>
                <a:spcPts val="295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Conclusion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0606461" y="3278189"/>
            <a:ext cx="3978910" cy="47059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been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ever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6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 </a:t>
            </a:r>
            <a:r>
              <a:rPr dirty="0" sz="2200" spc="-204">
                <a:solidFill>
                  <a:srgbClr val="00467C"/>
                </a:solidFill>
                <a:latin typeface="Book Antiqua"/>
                <a:cs typeface="Book Antiqua"/>
              </a:rPr>
              <a:t>unknown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survived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not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centuries,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but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also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leap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into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electronic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typesetting,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remaining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essentially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unchanged.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235">
                <a:solidFill>
                  <a:srgbClr val="00467C"/>
                </a:solidFill>
                <a:latin typeface="Book Antiqua"/>
                <a:cs typeface="Book Antiqua"/>
              </a:rPr>
              <a:t>was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popularized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in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1960s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with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release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Letterset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sheets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containing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10606482" y="9773772"/>
            <a:ext cx="3977004" cy="47059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been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ever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 </a:t>
            </a:r>
            <a:r>
              <a:rPr dirty="0" sz="2200" spc="-204">
                <a:solidFill>
                  <a:srgbClr val="00467C"/>
                </a:solidFill>
                <a:latin typeface="Book Antiqua"/>
                <a:cs typeface="Book Antiqua"/>
              </a:rPr>
              <a:t>unknown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survived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not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centuries,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but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also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leap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into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electronic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typesetting,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remaining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essentially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unchanged.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235">
                <a:solidFill>
                  <a:srgbClr val="00467C"/>
                </a:solidFill>
                <a:latin typeface="Book Antiqua"/>
                <a:cs typeface="Book Antiqua"/>
              </a:rPr>
              <a:t>was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popularized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in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1960s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with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release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Letterset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sheets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containing</a:t>
            </a:r>
            <a:endParaRPr sz="22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D93EDA43B32F46AED9F2074B6222AD" ma:contentTypeVersion="11" ma:contentTypeDescription="Create a new document." ma:contentTypeScope="" ma:versionID="c42a81358035c883c70c77f1e28583a2">
  <xsd:schema xmlns:xsd="http://www.w3.org/2001/XMLSchema" xmlns:xs="http://www.w3.org/2001/XMLSchema" xmlns:p="http://schemas.microsoft.com/office/2006/metadata/properties" xmlns:ns2="7a5e2732-688b-4e72-a0aa-77e48b892a6f" xmlns:ns3="b86bedc6-5fa4-40d3-9ea1-99f728676fff" targetNamespace="http://schemas.microsoft.com/office/2006/metadata/properties" ma:root="true" ma:fieldsID="a120a022b5e86d054a2b75abc6bfca42" ns2:_="" ns3:_="">
    <xsd:import namespace="7a5e2732-688b-4e72-a0aa-77e48b892a6f"/>
    <xsd:import namespace="b86bedc6-5fa4-40d3-9ea1-99f728676f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5e2732-688b-4e72-a0aa-77e48b892a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7728a8d2-fce2-4ead-88e1-13feca96807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6bedc6-5fa4-40d3-9ea1-99f728676ff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6c572f3-8a5d-4451-a8f9-dae156a587a9}" ma:internalName="TaxCatchAll" ma:showField="CatchAllData" ma:web="b86bedc6-5fa4-40d3-9ea1-99f728676f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a5e2732-688b-4e72-a0aa-77e48b892a6f">
      <Terms xmlns="http://schemas.microsoft.com/office/infopath/2007/PartnerControls"/>
    </lcf76f155ced4ddcb4097134ff3c332f>
    <TaxCatchAll xmlns="b86bedc6-5fa4-40d3-9ea1-99f728676fff" xsi:nil="true"/>
  </documentManagement>
</p:properties>
</file>

<file path=customXml/itemProps1.xml><?xml version="1.0" encoding="utf-8"?>
<ds:datastoreItem xmlns:ds="http://schemas.openxmlformats.org/officeDocument/2006/customXml" ds:itemID="{C5F455CD-F8D3-47B5-838B-65F7AD22AA3E}"/>
</file>

<file path=customXml/itemProps2.xml><?xml version="1.0" encoding="utf-8"?>
<ds:datastoreItem xmlns:ds="http://schemas.openxmlformats.org/officeDocument/2006/customXml" ds:itemID="{18C840D8-4A19-47F8-9D35-706E5037AB8A}"/>
</file>

<file path=customXml/itemProps3.xml><?xml version="1.0" encoding="utf-8"?>
<ds:datastoreItem xmlns:ds="http://schemas.openxmlformats.org/officeDocument/2006/customXml" ds:itemID="{F32CD0A2-2198-4685-86C3-A91AC99CECF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 research poster template horizontal3</dc:title>
  <dcterms:created xsi:type="dcterms:W3CDTF">2024-10-29T15:22:48Z</dcterms:created>
  <dcterms:modified xsi:type="dcterms:W3CDTF">2024-10-29T15:22:48Z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2024-10-29T00:00:00Z</vt:filetime>
  </property>
  <property fmtid="{D5CDD505-2E9C-101B-9397-08002B2CF9AE}" pid="3" name="Creator">
    <vt:lpwstr>Adobe Express</vt:lpwstr>
  </property>
  <property fmtid="{D5CDD505-2E9C-101B-9397-08002B2CF9AE}" pid="4" name="LastSaved">
    <vt:filetime>2024-10-29T00:00:00Z</vt:filetime>
  </property>
  <property fmtid="{D5CDD505-2E9C-101B-9397-08002B2CF9AE}" pid="5" name="Producer">
    <vt:lpwstr>Adobe Express</vt:lpwstr>
  </property>
  <property fmtid="{D5CDD505-2E9C-101B-9397-08002B2CF9AE}" pid="6" name="ContentTypeId">
    <vt:lpwstr>0x01010064D93EDA43B32F46AED9F2074B6222AD</vt:lpwstr>
  </property>
</Properties>
</file>