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4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E135-9F78-4D86-9187-69F9307FD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1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A97B-5D5B-48BA-A8CC-6F9C73131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31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0A3B-FA69-4FF7-9A86-3AEB06842C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55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43A8-1811-4CDD-8C62-54D9CF5790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04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74905-F201-47C0-9C08-050C75E2DC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23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106A-98A4-4D35-B04B-AAD30A957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31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9BF3-395A-4D89-8FA3-DA7819224E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84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0A54-E28D-417C-B089-AF69668680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8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8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4D0A-6C7A-47FF-AF71-1EE7B1C89F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72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0AA3-31A0-4CC8-B28E-1366780C3A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12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9543-A18E-4190-803D-A4AD500FE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5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4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7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1A05-8309-476E-9618-73B12636F00F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463FE-0A61-4BAF-922F-B90051303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1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780F6-74B1-4DB5-9404-F2C59A5F6FB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Historic Preservation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6</a:t>
            </a:r>
            <a:r>
              <a:rPr lang="en-US" smtClean="0"/>
              <a:t>: Final </a:t>
            </a:r>
            <a:r>
              <a:rPr lang="en-US" dirty="0" smtClean="0"/>
              <a:t>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Planning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key to success in compliance is good planning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Long, complex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Many of the people involved are planners working in federal agency planning departments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Some agencies use the authority of Section 110 to do extensive surveys of their land before any projects take place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Some agencies do archaeological predictive modeling as a planning strategy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How?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Some agencies do regional archaeological planning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GIS is an important planning tool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8163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Curation</a:t>
            </a:r>
            <a:endParaRPr lang="en-US" alt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Curation</a:t>
            </a:r>
            <a:r>
              <a:rPr lang="en-US" altLang="en-US" sz="2800" dirty="0" smtClean="0"/>
              <a:t> of archaeological materials is required by ARPA, NHPA and even the Antiquity 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“</a:t>
            </a:r>
            <a:r>
              <a:rPr lang="en-US" altLang="en-US" sz="2800" dirty="0" err="1" smtClean="0"/>
              <a:t>Curation</a:t>
            </a:r>
            <a:r>
              <a:rPr lang="en-US" altLang="en-US" sz="2800" dirty="0" smtClean="0"/>
              <a:t> Regulation” is at 36 CFR Part 79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 spells out the requirements, which are fairly commonsensical but complicated and extensive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There is a crisis in </a:t>
            </a:r>
            <a:r>
              <a:rPr lang="en-US" altLang="en-US" sz="2800" dirty="0" err="1" smtClean="0"/>
              <a:t>curation</a:t>
            </a: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There’s no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Few repositories meet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SAA </a:t>
            </a:r>
            <a:r>
              <a:rPr lang="en-US" altLang="en-US" sz="2800" dirty="0" smtClean="0"/>
              <a:t>has a </a:t>
            </a:r>
            <a:r>
              <a:rPr lang="en-US" altLang="en-US" sz="2800" dirty="0" smtClean="0"/>
              <a:t>task force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Terry Childs </a:t>
            </a:r>
            <a:r>
              <a:rPr lang="en-US" altLang="en-US" sz="2800" dirty="0" smtClean="0"/>
              <a:t>wrote </a:t>
            </a:r>
            <a:r>
              <a:rPr lang="en-US" altLang="en-US" sz="2800" dirty="0" smtClean="0"/>
              <a:t>a book about </a:t>
            </a:r>
            <a:r>
              <a:rPr lang="en-US" altLang="en-US" sz="2800" dirty="0" err="1" smtClean="0"/>
              <a:t>curation</a:t>
            </a:r>
            <a:r>
              <a:rPr lang="en-US" altLang="en-US" sz="2800" dirty="0" smtClean="0"/>
              <a:t> and </a:t>
            </a:r>
            <a:r>
              <a:rPr lang="en-US" altLang="en-US" sz="2800" dirty="0" smtClean="0"/>
              <a:t>has a good </a:t>
            </a:r>
            <a:r>
              <a:rPr lang="en-US" altLang="en-US" sz="2800" dirty="0" smtClean="0"/>
              <a:t>web site for the NPS</a:t>
            </a:r>
          </a:p>
        </p:txBody>
      </p:sp>
    </p:spTree>
    <p:extLst>
      <p:ext uri="{BB962C8B-B14F-4D97-AF65-F5344CB8AC3E}">
        <p14:creationId xmlns:p14="http://schemas.microsoft.com/office/powerpoint/2010/main" val="367050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Related Laws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There is a parallel requirement in the National Environmental Policy Act (NEPA)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NEPA has draconian penalties, and many officials worry about it much more than about NHPA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So, it’s good to point out that if they haven’t done their cultural resources compliance, they haven’t complied with NEPA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However, complying with NEPA is not a legal substitute for complying with NHPA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Department of Transportation Act, Section 4(f). DoT generally complies with its own statutory mandate; coordination with NHPA is mysterious (to both me and the Advisory Council).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variety of others (Federal Property and Administrative Services Act, Federal Records Act, Abandoned Shipwreck Act, Reservoir Salvage Act)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39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Default Design</vt:lpstr>
      <vt:lpstr>National Historic Preservation Act</vt:lpstr>
      <vt:lpstr>Planning</vt:lpstr>
      <vt:lpstr>Curation</vt:lpstr>
      <vt:lpstr>Related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Historic Preservation Act</dc:title>
  <dc:creator>Clifford Brown</dc:creator>
  <cp:lastModifiedBy>Clifford Brown</cp:lastModifiedBy>
  <cp:revision>1</cp:revision>
  <dcterms:created xsi:type="dcterms:W3CDTF">2014-01-06T19:38:57Z</dcterms:created>
  <dcterms:modified xsi:type="dcterms:W3CDTF">2014-01-06T19:39:43Z</dcterms:modified>
</cp:coreProperties>
</file>