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2AC-E115-4C97-AB8C-1C68FFF9396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3726-7271-4EA3-90F4-EB828C3D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1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2AC-E115-4C97-AB8C-1C68FFF9396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3726-7271-4EA3-90F4-EB828C3D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2AC-E115-4C97-AB8C-1C68FFF9396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3726-7271-4EA3-90F4-EB828C3D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6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8F74A-91B4-4A85-8C80-36E8F659DF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98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BB3D2-4ACC-450D-A126-0405BBFCAC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8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8A401-5E76-42B0-9AA0-8B34D64DD6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0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9541E-3F56-4C3E-9C61-91A83B1BA2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5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48C34-E0E9-4258-9BD8-FA0AAE89D5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10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9B5B9-225A-42D9-A730-986107E5BE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18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A7BB3-169E-42D8-BE0B-C643DF700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96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2D49C-6AB0-4092-8B58-E354095B7A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2AC-E115-4C97-AB8C-1C68FFF9396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3726-7271-4EA3-90F4-EB828C3D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2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AB89E-AEA4-4FE3-80EF-4C7386CE6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97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CAA82-0AB7-4C3B-BB95-4B102FBD8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28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81170-FDD5-42AA-8AB4-C92FC8F022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5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2AC-E115-4C97-AB8C-1C68FFF9396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3726-7271-4EA3-90F4-EB828C3D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3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2AC-E115-4C97-AB8C-1C68FFF9396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3726-7271-4EA3-90F4-EB828C3D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4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2AC-E115-4C97-AB8C-1C68FFF9396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3726-7271-4EA3-90F4-EB828C3D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3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2AC-E115-4C97-AB8C-1C68FFF9396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3726-7271-4EA3-90F4-EB828C3D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2AC-E115-4C97-AB8C-1C68FFF9396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3726-7271-4EA3-90F4-EB828C3D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2AC-E115-4C97-AB8C-1C68FFF9396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3726-7271-4EA3-90F4-EB828C3D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2AC-E115-4C97-AB8C-1C68FFF9396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3726-7271-4EA3-90F4-EB828C3D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6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6B2AC-E115-4C97-AB8C-1C68FFF9396A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3726-7271-4EA3-90F4-EB828C3D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9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EC091-6C36-435D-8A00-9192B665206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7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Antiquities 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Clifford T.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 eaLnBrk="1" hangingPunct="1"/>
            <a:r>
              <a:rPr lang="en-US" smtClean="0"/>
              <a:t>Antiquities Act of 1906</a:t>
            </a:r>
            <a:br>
              <a:rPr lang="en-US" smtClean="0"/>
            </a:br>
            <a:r>
              <a:rPr lang="en-US" sz="3200" smtClean="0"/>
              <a:t>16USC431-433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“An Act for the Preservation of American Antiquities”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June 8, 1906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Protects ruins and monuments on federal lands from unauthorized excavation or destruction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Fines and incarceration for violations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Provides for permitting for excavations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Requires permanent </a:t>
            </a:r>
            <a:r>
              <a:rPr lang="en-US" sz="2800" dirty="0" err="1"/>
              <a:t>curation</a:t>
            </a:r>
            <a:r>
              <a:rPr lang="en-US" sz="2800" dirty="0"/>
              <a:t> of the </a:t>
            </a:r>
            <a:r>
              <a:rPr lang="en-US" sz="2800" dirty="0" smtClean="0"/>
              <a:t>artifacts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Authorizes </a:t>
            </a:r>
            <a:r>
              <a:rPr lang="en-US" sz="2800" dirty="0" smtClean="0"/>
              <a:t>President to declare National Monuments (without Congressional approval)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This is controversial, but has survived both constitutional challenges and Congressional attempts at amendment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Regulations</a:t>
            </a:r>
            <a:r>
              <a:rPr lang="en-US" sz="2800" dirty="0" smtClean="0"/>
              <a:t>: 43CFR Subtitle A Part 3</a:t>
            </a:r>
          </a:p>
        </p:txBody>
      </p:sp>
      <p:pic>
        <p:nvPicPr>
          <p:cNvPr id="2" name="Antiquities A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6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2971800" cy="1371600"/>
          </a:xfrm>
        </p:spPr>
        <p:txBody>
          <a:bodyPr/>
          <a:lstStyle/>
          <a:p>
            <a:pPr eaLnBrk="1" hangingPunct="1"/>
            <a:r>
              <a:rPr lang="en-US" sz="2000" smtClean="0"/>
              <a:t>White House Ruin, Canyon de Chelly National Monument, Ansel Adams photo</a:t>
            </a:r>
          </a:p>
        </p:txBody>
      </p:sp>
      <p:pic>
        <p:nvPicPr>
          <p:cNvPr id="11267" name="Picture 4" descr="Canyon de Cehlly national monument White House ruin 33_white_house_ru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30163"/>
            <a:ext cx="50292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2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98</Words>
  <Application>Microsoft Office PowerPoint</Application>
  <PresentationFormat>On-screen Show (4:3)</PresentationFormat>
  <Paragraphs>13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Default Design</vt:lpstr>
      <vt:lpstr>Antiquities Act</vt:lpstr>
      <vt:lpstr>Antiquities Act of 1906 16USC431-433</vt:lpstr>
      <vt:lpstr>White House Ruin, Canyon de Chelly National Monument, Ansel Adams photo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Antiquities Act</dc:title>
  <dc:creator>Clifford Brown</dc:creator>
  <cp:lastModifiedBy>Clifford Brown</cp:lastModifiedBy>
  <cp:revision>5</cp:revision>
  <dcterms:created xsi:type="dcterms:W3CDTF">2013-01-15T12:04:28Z</dcterms:created>
  <dcterms:modified xsi:type="dcterms:W3CDTF">2013-01-15T13:12:23Z</dcterms:modified>
</cp:coreProperties>
</file>