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2" r:id="rId9"/>
    <p:sldId id="260" r:id="rId10"/>
    <p:sldId id="261" r:id="rId11"/>
    <p:sldId id="264" r:id="rId12"/>
    <p:sldId id="263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6"/>
    <p:restoredTop sz="94725"/>
  </p:normalViewPr>
  <p:slideViewPr>
    <p:cSldViewPr snapToGrid="0" snapToObjects="1">
      <p:cViewPr varScale="1">
        <p:scale>
          <a:sx n="110" d="100"/>
          <a:sy n="110" d="100"/>
        </p:scale>
        <p:origin x="6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56077-C12F-5B40-8B8B-7088894BC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0689F-CBA2-B941-B4CF-88E2C9572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A0C33-26BC-FA4E-88E1-76EFC824C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130A-FDC9-BA42-B1F0-07912EBA7E2E}" type="datetimeFigureOut">
              <a:rPr lang="en-US" smtClean="0"/>
              <a:t>7/31/20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F11B1-2812-8C4E-9C55-DA677E933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BD460-90D4-894E-B484-61B4B4A23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BD9-4D45-BD4E-B9FF-CA0B0D2FC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77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5B41-D3E1-3F4E-991D-E04FE54EA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8D5C29-8AA1-064C-B145-81C5EE5AC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A1686-49ED-C543-88AB-10BC46CE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130A-FDC9-BA42-B1F0-07912EBA7E2E}" type="datetimeFigureOut">
              <a:rPr lang="en-US" smtClean="0"/>
              <a:t>7/31/20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56501-F229-7D4E-9A76-B3631F14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6523E-FF5D-DA4E-A3A9-5FF4ACA3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BD9-4D45-BD4E-B9FF-CA0B0D2FC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7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FDE421-76C0-674C-A634-2ED635ECC4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A2FFD6-58CA-004C-9D94-AA85B6B74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F14B1-04F5-2F49-A3C5-BEA694D28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130A-FDC9-BA42-B1F0-07912EBA7E2E}" type="datetimeFigureOut">
              <a:rPr lang="en-US" smtClean="0"/>
              <a:t>7/31/20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292B4-2EB8-884E-9F74-BB663847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F8598-BC4A-9A45-A7E0-A1E45AC6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BD9-4D45-BD4E-B9FF-CA0B0D2FC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03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E78BA-D87F-6549-8AEB-EBCECEC06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04519-E65D-C546-8B36-D0109F940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210B3-B71E-344E-83ED-503940A60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130A-FDC9-BA42-B1F0-07912EBA7E2E}" type="datetimeFigureOut">
              <a:rPr lang="en-US" smtClean="0"/>
              <a:t>7/31/20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08CDE-CB20-914D-9B68-FF8836479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66A58-1EC2-4144-AF04-5A25AC4D5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BD9-4D45-BD4E-B9FF-CA0B0D2FC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7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79F25-474E-9148-938A-00430385F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2F546-DDCB-BD41-8967-1FE5D8B74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FC8D8-8C74-DC41-A917-5435FAD04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130A-FDC9-BA42-B1F0-07912EBA7E2E}" type="datetimeFigureOut">
              <a:rPr lang="en-US" smtClean="0"/>
              <a:t>7/31/20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7DE28-3D13-E84B-99BF-91AE83F0E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4BF76-1C85-DA4D-9A5C-E5FC59A6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BD9-4D45-BD4E-B9FF-CA0B0D2FC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9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B3A78-E2ED-C942-8856-5D55BD86B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E2FF1-9421-2441-9BD2-A8D5A00F0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720D57-FCDA-A045-A716-CD312C439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3BC92-B0D6-7442-A4BB-F24201D75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130A-FDC9-BA42-B1F0-07912EBA7E2E}" type="datetimeFigureOut">
              <a:rPr lang="en-US" smtClean="0"/>
              <a:t>7/31/20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72EFC3-0D2A-6243-9502-D388D5A2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652DC-9667-2648-B9C3-83AAB7DC9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BD9-4D45-BD4E-B9FF-CA0B0D2FC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99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F8806-CED9-DB44-BC9B-B0DEB6374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56704-381D-3940-A071-560F054DE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71614-E765-1542-BC73-3949A1206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A6621E-8B63-CE44-92D5-E2B35CD9CB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CCAE4B-1027-2E4F-A0A1-54519FC884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17D6E7-D501-414E-941B-B925F3B86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130A-FDC9-BA42-B1F0-07912EBA7E2E}" type="datetimeFigureOut">
              <a:rPr lang="en-US" smtClean="0"/>
              <a:t>7/31/20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A0B5D5-CE13-9244-AC47-222FC222C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476EA-6FA0-2347-B65B-4FF9F7452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BD9-4D45-BD4E-B9FF-CA0B0D2FC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4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309DF-9CB1-3D42-9572-542D22A68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E5AF07-DC7D-FC4B-8612-C7808F768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130A-FDC9-BA42-B1F0-07912EBA7E2E}" type="datetimeFigureOut">
              <a:rPr lang="en-US" smtClean="0"/>
              <a:t>7/31/20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FA1FCE-0C54-CD4A-9A24-B6FFDE380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0DA2E3-D77C-E947-A8D3-A6D4B37C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BD9-4D45-BD4E-B9FF-CA0B0D2FC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41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26B2F9-4F2C-4E4D-85C3-677BB985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130A-FDC9-BA42-B1F0-07912EBA7E2E}" type="datetimeFigureOut">
              <a:rPr lang="en-US" smtClean="0"/>
              <a:t>7/31/20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51548-3410-BC4C-AA44-C978F4244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796FC-01AB-5345-A543-7D1F17E3F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BD9-4D45-BD4E-B9FF-CA0B0D2FC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5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D7870-8264-4044-9BC2-FEC8C119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6874C-99D6-7C4E-96EE-0E32ABAF8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3FBB4-70CB-284A-9821-204EA9069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846286-EF52-0B44-865C-F8EDF91F4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130A-FDC9-BA42-B1F0-07912EBA7E2E}" type="datetimeFigureOut">
              <a:rPr lang="en-US" smtClean="0"/>
              <a:t>7/31/20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33B48-1AB8-5546-8B36-A30BE5F12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AAC75-B4AA-F341-8EAD-841201E3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BD9-4D45-BD4E-B9FF-CA0B0D2FC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4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97031-9F99-DC42-BEBE-EC6F1707D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95C80F-200D-BF45-B960-FD02711456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904C44-ED73-0F4F-8A79-F3E77C98F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D22ED1-D984-194F-A9D8-B6A7157F5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130A-FDC9-BA42-B1F0-07912EBA7E2E}" type="datetimeFigureOut">
              <a:rPr lang="en-US" smtClean="0"/>
              <a:t>7/31/20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2E790-4A9A-5F49-BEB0-0F7FCF032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D0045-268C-B645-83EC-4548ACB13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BD9-4D45-BD4E-B9FF-CA0B0D2FC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9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16176B-37D2-674A-86E9-808363FC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49FD7-471E-584C-8FD1-6E429E2C1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29197-2D69-174C-A87A-D5451FD409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C130A-FDC9-BA42-B1F0-07912EBA7E2E}" type="datetimeFigureOut">
              <a:rPr lang="en-US" smtClean="0"/>
              <a:t>7/31/20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9D8BB-9D76-3648-9AEB-D927B4BD6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7D6C6-C0DC-D74E-9ABE-AE7A743ED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59BD9-4D45-BD4E-B9FF-CA0B0D2FC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3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DC9AB84D-467C-0549-B4B8-49052F049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82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E02A994-4CE8-46AB-BB06-800186AB9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78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54577A-682F-4189-B649-6BA1FCCAB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46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0B08B50-C145-4794-8B28-523A0004F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71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E79F3D5-D753-4D11-8FCA-5C629DD16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72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EC4D996-21A5-4FDB-9A31-8799BB289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50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C67054-CD0B-476A-B7FF-6431AEF2A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45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930DF2-5FD5-0E46-8709-5E329A6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73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862EEC10-1074-4C61-A8AE-2A4BD2891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9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A73F865-7769-4978-9D87-5593DF93B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92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E9F22C282D9149A79F1446DB9C0EE5" ma:contentTypeVersion="6" ma:contentTypeDescription="Create a new document." ma:contentTypeScope="" ma:versionID="345f1987f1b91a453a10c00bb39aa378">
  <xsd:schema xmlns:xsd="http://www.w3.org/2001/XMLSchema" xmlns:xs="http://www.w3.org/2001/XMLSchema" xmlns:p="http://schemas.microsoft.com/office/2006/metadata/properties" xmlns:ns2="2534512d-0230-46df-aefa-2672bbb404aa" targetNamespace="http://schemas.microsoft.com/office/2006/metadata/properties" ma:root="true" ma:fieldsID="7e3e5d9ed24a57e635f05bed58079cd6" ns2:_="">
    <xsd:import namespace="2534512d-0230-46df-aefa-2672bbb404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34512d-0230-46df-aefa-2672bbb404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8BC8C5-5024-499C-BB7E-6E34DCE662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34512d-0230-46df-aefa-2672bbb404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80CD7D-B268-406B-9BC3-30A363B21ADA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2534512d-0230-46df-aefa-2672bbb404a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718BCF1-7560-43F0-B162-3A586E0250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5277</TotalTime>
  <Words>0</Words>
  <Application>Microsoft Macintosh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FY20 Research Productivity Report</dc:title>
  <dc:creator>Daniel Flynn</dc:creator>
  <cp:lastModifiedBy>Katarzyna Bytnar</cp:lastModifiedBy>
  <cp:revision>21</cp:revision>
  <dcterms:created xsi:type="dcterms:W3CDTF">2020-07-16T12:33:34Z</dcterms:created>
  <dcterms:modified xsi:type="dcterms:W3CDTF">2020-07-31T20:01:05Z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0x010100A3E9F22C282D9149A79F1446DB9C0EE5</vt:lpwstr>
  </property>
</Properties>
</file>