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3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0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10/20/22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  <p:sldLayoutId id="2147483655" r:id="rId5"/>
    <p:sldLayoutId id="2147483652" r:id="rId6"/>
    <p:sldLayoutId id="214748365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643" y="5296395"/>
            <a:ext cx="3839731" cy="870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3643" y="6166532"/>
            <a:ext cx="3928535" cy="68601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2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629595AD-797D-4545-8BC1-16B2A0A58D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704" y="1081055"/>
            <a:ext cx="9605082" cy="59340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704" y="1912765"/>
            <a:ext cx="9605082" cy="40507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</Words>
  <Application>Microsoft Macintosh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Kristina Timofeev</cp:lastModifiedBy>
  <cp:revision>14</cp:revision>
  <dcterms:created xsi:type="dcterms:W3CDTF">2019-04-17T14:47:58Z</dcterms:created>
  <dcterms:modified xsi:type="dcterms:W3CDTF">2022-10-20T19:32:22Z</dcterms:modified>
</cp:coreProperties>
</file>